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79" r:id="rId2"/>
    <p:sldId id="338" r:id="rId3"/>
    <p:sldId id="372" r:id="rId4"/>
    <p:sldId id="374" r:id="rId5"/>
    <p:sldId id="373" r:id="rId6"/>
    <p:sldId id="375" r:id="rId7"/>
    <p:sldId id="370" r:id="rId8"/>
    <p:sldId id="376" r:id="rId9"/>
    <p:sldId id="378" r:id="rId10"/>
    <p:sldId id="377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Samantha Robertson" initials="SR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A64B"/>
    <a:srgbClr val="B83B1D"/>
    <a:srgbClr val="D83B01"/>
    <a:srgbClr val="D7D7D7"/>
    <a:srgbClr val="C8C8C8"/>
    <a:srgbClr val="DD462F"/>
    <a:srgbClr val="0078D7"/>
    <a:srgbClr val="9BC9EF"/>
    <a:srgbClr val="898E8C"/>
    <a:srgbClr val="DFC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82" autoAdjust="0"/>
    <p:restoredTop sz="86051" autoAdjust="0"/>
  </p:normalViewPr>
  <p:slideViewPr>
    <p:cSldViewPr snapToGrid="0">
      <p:cViewPr varScale="1">
        <p:scale>
          <a:sx n="89" d="100"/>
          <a:sy n="89" d="100"/>
        </p:scale>
        <p:origin x="78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1230" y="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rner, Eric" userId="23563e38-1bf7-4193-9f2b-af1989ab7f10" providerId="ADAL" clId="{86C3367B-1D92-47C1-AAFB-7C3BDD51ECC1}"/>
    <pc:docChg chg="delSld">
      <pc:chgData name="Turner, Eric" userId="23563e38-1bf7-4193-9f2b-af1989ab7f10" providerId="ADAL" clId="{86C3367B-1D92-47C1-AAFB-7C3BDD51ECC1}" dt="2023-10-02T20:38:48.566" v="2" actId="47"/>
      <pc:docMkLst>
        <pc:docMk/>
      </pc:docMkLst>
      <pc:sldChg chg="del">
        <pc:chgData name="Turner, Eric" userId="23563e38-1bf7-4193-9f2b-af1989ab7f10" providerId="ADAL" clId="{86C3367B-1D92-47C1-AAFB-7C3BDD51ECC1}" dt="2023-10-02T20:38:48.566" v="2" actId="47"/>
        <pc:sldMkLst>
          <pc:docMk/>
          <pc:sldMk cId="3183623419" sldId="334"/>
        </pc:sldMkLst>
      </pc:sldChg>
      <pc:sldChg chg="del">
        <pc:chgData name="Turner, Eric" userId="23563e38-1bf7-4193-9f2b-af1989ab7f10" providerId="ADAL" clId="{86C3367B-1D92-47C1-AAFB-7C3BDD51ECC1}" dt="2023-10-02T20:38:33.342" v="1" actId="47"/>
        <pc:sldMkLst>
          <pc:docMk/>
          <pc:sldMk cId="3084443778" sldId="379"/>
        </pc:sldMkLst>
      </pc:sldChg>
      <pc:sldChg chg="del">
        <pc:chgData name="Turner, Eric" userId="23563e38-1bf7-4193-9f2b-af1989ab7f10" providerId="ADAL" clId="{86C3367B-1D92-47C1-AAFB-7C3BDD51ECC1}" dt="2023-10-02T20:38:30.484" v="0" actId="47"/>
        <pc:sldMkLst>
          <pc:docMk/>
          <pc:sldMk cId="2757734024" sldId="38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This session will be recorded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05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BB3DE-D03D-43F0-8FF6-454E1AC089C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804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6344722-8B2C-9339-39A0-AF1E755B3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69" t="-2500" r="-2495" b="2500"/>
          <a:stretch/>
        </p:blipFill>
        <p:spPr>
          <a:xfrm>
            <a:off x="1494232" y="-215377"/>
            <a:ext cx="11125271" cy="79188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251312" y="4459349"/>
            <a:ext cx="10940687" cy="20096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56000" y="4742044"/>
            <a:ext cx="8080373" cy="1111495"/>
          </a:xfrm>
          <a:noFill/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The logo features the words Mt. San Antonio College, Mt. SAC, hills and a torch." title="Mt. San Antonio Colleg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33" y="4814416"/>
            <a:ext cx="1940560" cy="1375871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566160" y="5427663"/>
            <a:ext cx="808037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75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2256" y="365125"/>
            <a:ext cx="64008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65125"/>
            <a:ext cx="916305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55736" y="6356352"/>
            <a:ext cx="3276600" cy="365125"/>
          </a:xfrm>
        </p:spPr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076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752600" y="1444752"/>
            <a:ext cx="10076688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80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752600" y="1444752"/>
            <a:ext cx="10076688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709738"/>
            <a:ext cx="10079736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4589463"/>
            <a:ext cx="1007973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55736" y="6356352"/>
            <a:ext cx="3276600" cy="365125"/>
          </a:xfrm>
        </p:spPr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38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501775"/>
            <a:ext cx="47434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6600" y="1501775"/>
            <a:ext cx="47434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1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1414463"/>
            <a:ext cx="47021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52600" y="2238375"/>
            <a:ext cx="470217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07004" y="1414463"/>
            <a:ext cx="47253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07004" y="2238375"/>
            <a:ext cx="472533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55736" y="6356352"/>
            <a:ext cx="3276600" cy="365125"/>
          </a:xfrm>
        </p:spPr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21208" y="448056"/>
            <a:ext cx="11311128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8740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04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0" y="457200"/>
            <a:ext cx="39433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300" y="987425"/>
            <a:ext cx="562203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1650" y="2171700"/>
            <a:ext cx="3943350" cy="3697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55736" y="6356352"/>
            <a:ext cx="3276600" cy="365125"/>
          </a:xfrm>
        </p:spPr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97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936" y="457200"/>
            <a:ext cx="394106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6208776" y="987425"/>
            <a:ext cx="562356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3936" y="2176272"/>
            <a:ext cx="3941064" cy="36941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8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ekaboo view of the Mt. SAC campus with rolling hills and snowcapped mountain in the background" title="Landscape of Campus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1" t="-136" r="49163" b="7881"/>
          <a:stretch/>
        </p:blipFill>
        <p:spPr>
          <a:xfrm>
            <a:off x="-8636" y="-10160"/>
            <a:ext cx="1503680" cy="689864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5494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lvl="0"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11311128" cy="6400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5648" y="1447800"/>
            <a:ext cx="10076688" cy="4386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55648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6192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5736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77" r:id="rId4"/>
    <p:sldLayoutId id="2147483678" r:id="rId5"/>
    <p:sldLayoutId id="2147483672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ct val="30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None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tsac.edu/purchasing" TargetMode="External"/><Relationship Id="rId3" Type="http://schemas.openxmlformats.org/officeDocument/2006/relationships/hyperlink" Target="https://www.mtsac.edu/realestate" TargetMode="External"/><Relationship Id="rId7" Type="http://schemas.openxmlformats.org/officeDocument/2006/relationships/hyperlink" Target="http://www.mtsac.edu/construction" TargetMode="External"/><Relationship Id="rId12" Type="http://schemas.openxmlformats.org/officeDocument/2006/relationships/hyperlink" Target="http://www.mtsac.edu/business" TargetMode="External"/><Relationship Id="rId2" Type="http://schemas.openxmlformats.org/officeDocument/2006/relationships/hyperlink" Target="https://www.mtsac.edu/accreditation/college_accreditation/2024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mtsac.edu/ce" TargetMode="External"/><Relationship Id="rId11" Type="http://schemas.openxmlformats.org/officeDocument/2006/relationships/hyperlink" Target="http://www.mtsac.edu/campusmap" TargetMode="External"/><Relationship Id="rId5" Type="http://schemas.openxmlformats.org/officeDocument/2006/relationships/hyperlink" Target="http://www.mtsac.edu/sce" TargetMode="External"/><Relationship Id="rId10" Type="http://schemas.openxmlformats.org/officeDocument/2006/relationships/hyperlink" Target="http://www.mtsac.edu/accessibility" TargetMode="External"/><Relationship Id="rId4" Type="http://schemas.openxmlformats.org/officeDocument/2006/relationships/hyperlink" Target="https://www.mtsac.edu/smokefree/smokefree-landingpage.html" TargetMode="External"/><Relationship Id="rId9" Type="http://schemas.openxmlformats.org/officeDocument/2006/relationships/hyperlink" Target="http://www.mtsac.edu/sustainability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tsac.edu/editprofile" TargetMode="External"/><Relationship Id="rId2" Type="http://schemas.openxmlformats.org/officeDocument/2006/relationships/hyperlink" Target="http://www.mtsac.edu/deletereques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tsac.edu/profiles/star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mtsac.edu/searchreques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tsac.edu/ne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" TargetMode="External"/><Relationship Id="rId2" Type="http://schemas.openxmlformats.org/officeDocument/2006/relationships/hyperlink" Target="https://mtsac.co1.qualtrics.com/jfe/form/SV_cPecXx7y5USMisC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mtsac.edu/_sandbox/matt_b/_snippets/2023/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Website Editors’ Group Meeting</a:t>
            </a:r>
            <a:br>
              <a:rPr lang="en-US" dirty="0"/>
            </a:br>
            <a:r>
              <a:rPr lang="en-US" sz="3100" dirty="0"/>
              <a:t>September 28, 2023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6000" y="5618732"/>
            <a:ext cx="8080373" cy="823912"/>
          </a:xfrm>
        </p:spPr>
        <p:txBody>
          <a:bodyPr>
            <a:normAutofit/>
          </a:bodyPr>
          <a:lstStyle/>
          <a:p>
            <a:r>
              <a:rPr lang="en-US" dirty="0"/>
              <a:t>-Eric Turner | eturner@mtsac.edu</a:t>
            </a:r>
          </a:p>
        </p:txBody>
      </p:sp>
    </p:spTree>
    <p:extLst>
      <p:ext uri="{BB962C8B-B14F-4D97-AF65-F5344CB8AC3E}">
        <p14:creationId xmlns:p14="http://schemas.microsoft.com/office/powerpoint/2010/main" val="2215559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8667-743D-25B6-4736-086090DB9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Webpages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F284D-07E3-5502-C25B-18DA7ED325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52184" y="1315233"/>
            <a:ext cx="10639816" cy="5542767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/>
              <a:t>Ten pages you should check out:</a:t>
            </a:r>
          </a:p>
          <a:p>
            <a:pPr marL="688975" indent="-342900">
              <a:buFont typeface="+mj-lt"/>
              <a:buAutoNum type="arabicPeriod"/>
            </a:pPr>
            <a:r>
              <a:rPr lang="en-US" sz="3200" dirty="0">
                <a:hlinkClick r:id="rId2"/>
              </a:rPr>
              <a:t>www.mtsac.edu/accreditation/college_accreditation/2024/</a:t>
            </a:r>
            <a:endParaRPr lang="en-US" sz="3200" dirty="0">
              <a:hlinkClick r:id="rId3"/>
            </a:endParaRPr>
          </a:p>
          <a:p>
            <a:pPr marL="688975" indent="-342900">
              <a:buFont typeface="+mj-lt"/>
              <a:buAutoNum type="arabicPeriod"/>
            </a:pPr>
            <a:r>
              <a:rPr lang="en-US" sz="3200" dirty="0">
                <a:hlinkClick r:id="rId4"/>
              </a:rPr>
              <a:t>www.mtsac.edu/smokefree/smokefree-landingpage.html</a:t>
            </a:r>
            <a:r>
              <a:rPr lang="en-US" sz="3200" dirty="0"/>
              <a:t> </a:t>
            </a:r>
          </a:p>
          <a:p>
            <a:pPr marL="688975" indent="-342900">
              <a:buFont typeface="+mj-lt"/>
              <a:buAutoNum type="arabicPeriod"/>
            </a:pPr>
            <a:r>
              <a:rPr lang="en-US" sz="3200" dirty="0">
                <a:hlinkClick r:id="rId5"/>
              </a:rPr>
              <a:t>www.mtsac.edu/sce</a:t>
            </a:r>
            <a:r>
              <a:rPr lang="en-US" sz="3200" dirty="0"/>
              <a:t> (Laura Sherwood)</a:t>
            </a:r>
          </a:p>
          <a:p>
            <a:pPr marL="688975" indent="-342900">
              <a:buFont typeface="+mj-lt"/>
              <a:buAutoNum type="arabicPeriod"/>
            </a:pPr>
            <a:r>
              <a:rPr lang="en-US" sz="3200" dirty="0">
                <a:hlinkClick r:id="rId6"/>
              </a:rPr>
              <a:t>www.mtsac.edu/ce</a:t>
            </a:r>
            <a:r>
              <a:rPr lang="en-US" sz="3200" dirty="0"/>
              <a:t> (Matt)</a:t>
            </a:r>
          </a:p>
          <a:p>
            <a:pPr marL="688975" indent="-342900">
              <a:buFont typeface="+mj-lt"/>
              <a:buAutoNum type="arabicPeriod"/>
            </a:pPr>
            <a:r>
              <a:rPr lang="en-US" sz="3200" dirty="0">
                <a:hlinkClick r:id="rId3"/>
              </a:rPr>
              <a:t>www.mtsac.edu/realestate</a:t>
            </a:r>
            <a:endParaRPr lang="en-US" sz="3200" dirty="0"/>
          </a:p>
          <a:p>
            <a:pPr marL="688975" indent="-342900">
              <a:buFont typeface="+mj-lt"/>
              <a:buAutoNum type="arabicPeriod"/>
            </a:pPr>
            <a:r>
              <a:rPr lang="en-US" sz="3200" dirty="0">
                <a:hlinkClick r:id="rId7"/>
              </a:rPr>
              <a:t>www.mtsac.edu/construction</a:t>
            </a:r>
            <a:endParaRPr lang="en-US" sz="3200" dirty="0"/>
          </a:p>
          <a:p>
            <a:pPr marL="688975" indent="-342900">
              <a:buFont typeface="+mj-lt"/>
              <a:buAutoNum type="arabicPeriod"/>
            </a:pPr>
            <a:r>
              <a:rPr lang="en-US" sz="3200" dirty="0">
                <a:hlinkClick r:id="rId8"/>
              </a:rPr>
              <a:t>www.mtsac.edu/purchasing</a:t>
            </a:r>
            <a:endParaRPr lang="en-US" sz="3200" dirty="0"/>
          </a:p>
          <a:p>
            <a:pPr marL="688975" indent="-342900">
              <a:buFont typeface="+mj-lt"/>
              <a:buAutoNum type="arabicPeriod"/>
            </a:pPr>
            <a:r>
              <a:rPr lang="en-US" sz="3200" dirty="0">
                <a:hlinkClick r:id="rId9"/>
              </a:rPr>
              <a:t>www.mtsac.edu/sustainability/</a:t>
            </a:r>
            <a:endParaRPr lang="en-US" sz="3200" dirty="0"/>
          </a:p>
          <a:p>
            <a:pPr marL="688975" indent="-342900">
              <a:buFont typeface="+mj-lt"/>
              <a:buAutoNum type="arabicPeriod"/>
            </a:pPr>
            <a:r>
              <a:rPr lang="en-US" sz="3200" dirty="0">
                <a:hlinkClick r:id="rId10"/>
              </a:rPr>
              <a:t>www.mtsac.edu/accessibility</a:t>
            </a:r>
            <a:endParaRPr lang="en-US" sz="3200" dirty="0"/>
          </a:p>
          <a:p>
            <a:pPr marL="688975" indent="-342900">
              <a:buFont typeface="+mj-lt"/>
              <a:buAutoNum type="arabicPeriod"/>
            </a:pPr>
            <a:r>
              <a:rPr lang="en-US" sz="3200" dirty="0">
                <a:hlinkClick r:id="rId11"/>
              </a:rPr>
              <a:t>www.mtsac.edu/campusmap</a:t>
            </a:r>
            <a:r>
              <a:rPr lang="en-US" sz="3200" dirty="0"/>
              <a:t> </a:t>
            </a:r>
          </a:p>
          <a:p>
            <a:pPr marL="688975" indent="-342900">
              <a:buFont typeface="+mj-lt"/>
              <a:buAutoNum type="arabicPeriod"/>
            </a:pPr>
            <a:r>
              <a:rPr lang="en-US" sz="3200" dirty="0"/>
              <a:t> </a:t>
            </a:r>
            <a:r>
              <a:rPr lang="en-US" sz="3200" dirty="0">
                <a:hlinkClick r:id="rId12"/>
              </a:rPr>
              <a:t>www.mtsac.edu/business</a:t>
            </a:r>
            <a:endParaRPr lang="en-US" sz="3200" dirty="0"/>
          </a:p>
          <a:p>
            <a:pPr marL="688975" indent="-342900">
              <a:buFont typeface="+mj-lt"/>
              <a:buAutoNum type="arabicPeriod"/>
            </a:pPr>
            <a:endParaRPr lang="en-US" sz="3200" dirty="0"/>
          </a:p>
          <a:p>
            <a:pPr marL="688975" indent="-342900">
              <a:buFont typeface="+mj-lt"/>
              <a:buAutoNum type="arabicPeriod"/>
            </a:pPr>
            <a:endParaRPr lang="en-US" sz="3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55648" y="1559858"/>
            <a:ext cx="10076688" cy="486245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Did you Know?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Sneak peek of the new Mt. SAC homepage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Survey and Drawing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Review of the select webpages and features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The new Accessibility homepage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222629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8AD0-3D95-CB1B-3048-7E5A0EC2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3ED29-A7F2-060D-170F-92F94976F8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52600" y="1444752"/>
            <a:ext cx="10076688" cy="5413248"/>
          </a:xfrm>
        </p:spPr>
        <p:txBody>
          <a:bodyPr>
            <a:normAutofit/>
          </a:bodyPr>
          <a:lstStyle/>
          <a:p>
            <a:r>
              <a:rPr lang="en-US" sz="2800" dirty="0"/>
              <a:t>Company is coming for Accreditation:</a:t>
            </a:r>
          </a:p>
          <a:p>
            <a:pPr marL="968375" lvl="1" indent="-514350">
              <a:buFont typeface="+mj-lt"/>
              <a:buAutoNum type="alphaUcPeriod"/>
              <a:tabLst>
                <a:tab pos="796925" algn="l"/>
              </a:tabLst>
            </a:pPr>
            <a:r>
              <a:rPr lang="en-US" sz="2800" dirty="0"/>
              <a:t>Please review the pages in your Web directory and update any old content</a:t>
            </a:r>
          </a:p>
          <a:p>
            <a:pPr marL="968375" lvl="1" indent="-514350">
              <a:buFont typeface="+mj-lt"/>
              <a:buAutoNum type="alphaUcPeriod"/>
              <a:tabLst>
                <a:tab pos="796925" algn="l"/>
              </a:tabLst>
            </a:pPr>
            <a:r>
              <a:rPr lang="en-US" sz="2800" dirty="0"/>
              <a:t>Please send a help ticket for webpages that are no longer needed to: </a:t>
            </a:r>
            <a:r>
              <a:rPr lang="en-US" sz="2800" dirty="0">
                <a:hlinkClick r:id="rId2"/>
              </a:rPr>
              <a:t>http://www.mtsac.edu/deleterequest</a:t>
            </a:r>
            <a:endParaRPr lang="en-US" sz="2800" dirty="0"/>
          </a:p>
          <a:p>
            <a:pPr marL="968375" lvl="1" indent="-514350">
              <a:buFont typeface="+mj-lt"/>
              <a:buAutoNum type="alphaUcPeriod"/>
              <a:tabLst>
                <a:tab pos="796925" algn="l"/>
              </a:tabLst>
            </a:pPr>
            <a:r>
              <a:rPr lang="en-US" sz="2800" dirty="0"/>
              <a:t>All Mt. SAC employees receive a free 1-page website for </a:t>
            </a:r>
            <a:br>
              <a:rPr lang="en-US" sz="2800" dirty="0"/>
            </a:br>
            <a:r>
              <a:rPr lang="en-US" sz="2800" dirty="0"/>
              <a:t>your profile. Please update your profile: </a:t>
            </a:r>
            <a:r>
              <a:rPr lang="en-US" sz="2800" dirty="0">
                <a:hlinkClick r:id="rId3"/>
              </a:rPr>
              <a:t>www.mtsac.edu/editprofile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86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99430-DDA4-F60F-B115-0D5394B65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 – Profile Pages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9B460-9857-8C99-69C1-2FC6DD5CD1B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Do I Start Editing My Profile Page?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7DC92F-7C6C-5EA8-FC7D-4675CF98BBB1}"/>
              </a:ext>
            </a:extLst>
          </p:cNvPr>
          <p:cNvSpPr txBox="1">
            <a:spLocks/>
          </p:cNvSpPr>
          <p:nvPr/>
        </p:nvSpPr>
        <p:spPr>
          <a:xfrm>
            <a:off x="2416628" y="1837508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hlinkClick r:id="rId2"/>
              </a:rPr>
              <a:t>www.mtsa</a:t>
            </a:r>
            <a:r>
              <a:rPr lang="en-US" dirty="0">
                <a:solidFill>
                  <a:srgbClr val="00B0F0"/>
                </a:solidFill>
                <a:hlinkClick r:id="rId2"/>
              </a:rPr>
              <a:t>c</a:t>
            </a:r>
            <a:r>
              <a:rPr lang="en-US" dirty="0">
                <a:hlinkClick r:id="rId2"/>
              </a:rPr>
              <a:t>.edu/profiles/start</a:t>
            </a:r>
            <a:endParaRPr lang="en-US" dirty="0"/>
          </a:p>
        </p:txBody>
      </p:sp>
      <p:pic>
        <p:nvPicPr>
          <p:cNvPr id="5" name="Picture 4" descr="How to create a profile page screenshot">
            <a:extLst>
              <a:ext uri="{FF2B5EF4-FFF2-40B4-BE49-F238E27FC236}">
                <a16:creationId xmlns:a16="http://schemas.microsoft.com/office/drawing/2014/main" id="{3FF9F5DE-35FE-3112-DE92-8923E20E8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402" y="2828108"/>
            <a:ext cx="9535886" cy="78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8AD0-3D95-CB1B-3048-7E5A0EC2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 – Broken Link Scanning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3ED29-A7F2-060D-170F-92F94976F87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 automated check of broken links will be mandatory when pages are published starting on Monday, 10/2/2023.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7" name="Picture 6" descr="Broken Link Scanning">
            <a:extLst>
              <a:ext uri="{FF2B5EF4-FFF2-40B4-BE49-F238E27FC236}">
                <a16:creationId xmlns:a16="http://schemas.microsoft.com/office/drawing/2014/main" id="{333E4764-04B4-1909-B3ED-DAA409F52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022" y="2519589"/>
            <a:ext cx="8171139" cy="389035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4AAD8F-368B-3C4F-235C-AFE90E048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381897" y="2320119"/>
            <a:ext cx="5181470" cy="30931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45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8AD0-3D95-CB1B-3048-7E5A0EC2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 – Spotlight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3ED29-A7F2-060D-170F-92F94976F8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96155" y="1088136"/>
            <a:ext cx="10292644" cy="438912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You can request a </a:t>
            </a:r>
            <a:r>
              <a:rPr lang="en-US" sz="2800" i="1" dirty="0"/>
              <a:t>Spotlight Search</a:t>
            </a:r>
            <a:r>
              <a:rPr lang="en-US" sz="2800" dirty="0"/>
              <a:t> for your department or program at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www.mtsac.edu/searchrequest</a:t>
            </a: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1026" name="Picture 2" descr="Marketing and Communication Spotlight Search Request.">
            <a:extLst>
              <a:ext uri="{FF2B5EF4-FFF2-40B4-BE49-F238E27FC236}">
                <a16:creationId xmlns:a16="http://schemas.microsoft.com/office/drawing/2014/main" id="{14FA1EE1-FB41-D501-E921-0265AEED8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289" y="2251298"/>
            <a:ext cx="6789556" cy="46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9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6000" dirty="0"/>
              <a:t>Let’s See It…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C32819-DE11-DA5A-ADC9-67FE66225E44}"/>
              </a:ext>
            </a:extLst>
          </p:cNvPr>
          <p:cNvSpPr txBox="1">
            <a:spLocks/>
          </p:cNvSpPr>
          <p:nvPr/>
        </p:nvSpPr>
        <p:spPr>
          <a:xfrm>
            <a:off x="521208" y="448056"/>
            <a:ext cx="11311128" cy="6400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new </a:t>
            </a:r>
            <a:r>
              <a:rPr lang="en-US" dirty="0">
                <a:hlinkClick r:id="rId3"/>
              </a:rPr>
              <a:t>homepage</a:t>
            </a:r>
            <a:r>
              <a:rPr lang="en-US" dirty="0"/>
              <a:t> will launch on Monday, 10/2/2023</a:t>
            </a:r>
          </a:p>
        </p:txBody>
      </p:sp>
    </p:spTree>
    <p:extLst>
      <p:ext uri="{BB962C8B-B14F-4D97-AF65-F5344CB8AC3E}">
        <p14:creationId xmlns:p14="http://schemas.microsoft.com/office/powerpoint/2010/main" val="150110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D74BA-C091-4829-7E53-0BC46336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4F7BA-33BB-01C2-EF58-25BE47476D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52600" y="1444752"/>
            <a:ext cx="10076688" cy="1824541"/>
          </a:xfrm>
        </p:spPr>
        <p:txBody>
          <a:bodyPr>
            <a:normAutofit/>
          </a:bodyPr>
          <a:lstStyle/>
          <a:p>
            <a:r>
              <a:rPr lang="en-US" sz="2800" dirty="0"/>
              <a:t>Please take answer a brief survey to give us your feedback on the </a:t>
            </a:r>
            <a:br>
              <a:rPr lang="en-US" sz="2800" dirty="0"/>
            </a:br>
            <a:r>
              <a:rPr lang="en-US" sz="2800" dirty="0"/>
              <a:t>new Mt. SAC homepage. </a:t>
            </a:r>
          </a:p>
          <a:p>
            <a:pPr algn="ctr"/>
            <a:r>
              <a:rPr lang="en-US" sz="2800" dirty="0">
                <a:hlinkClick r:id="rId2"/>
              </a:rPr>
              <a:t>Homepage Feedback Link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A17A0-62C6-83A4-0B98-DC2DF2C4B683}"/>
              </a:ext>
            </a:extLst>
          </p:cNvPr>
          <p:cNvSpPr txBox="1"/>
          <p:nvPr/>
        </p:nvSpPr>
        <p:spPr>
          <a:xfrm>
            <a:off x="3358023" y="3824621"/>
            <a:ext cx="52985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Drawing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for Modern Campus backpacks with the following items: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88975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Modern Campus Water Bottle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88975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Vanilla Scented Candle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88975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USB Power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B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ank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Modern Campus backpacks with the following items:&#10;&#10;Modern Campus Water Bottle&#10;Vanilla Scented Candle&#10;USB power bank&#10;">
            <a:extLst>
              <a:ext uri="{FF2B5EF4-FFF2-40B4-BE49-F238E27FC236}">
                <a16:creationId xmlns:a16="http://schemas.microsoft.com/office/drawing/2014/main" id="{DD5653E3-3F9B-39E7-249C-81F224B2A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744" y="3005426"/>
            <a:ext cx="3378897" cy="385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7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C9E45-3AF5-F423-1264-8F28B51E0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4A9D3-2765-DA78-5D3F-BE14F6F794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52600" y="1444752"/>
            <a:ext cx="10076688" cy="382870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hlinkClick r:id="rId2"/>
              </a:rPr>
              <a:t>Snippet/Component Highlights 2023</a:t>
            </a:r>
            <a:endParaRPr lang="en-US" sz="2800" dirty="0"/>
          </a:p>
          <a:p>
            <a:endParaRPr lang="en-US" sz="105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Accordions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Career Coach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Modal Buttons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YouTube/Vimeo Video Embed Component (Must be Captioned)</a:t>
            </a:r>
          </a:p>
        </p:txBody>
      </p:sp>
      <p:pic>
        <p:nvPicPr>
          <p:cNvPr id="4" name="Picture 3" descr="Video Embed Component for YouTube and Vimeo">
            <a:extLst>
              <a:ext uri="{FF2B5EF4-FFF2-40B4-BE49-F238E27FC236}">
                <a16:creationId xmlns:a16="http://schemas.microsoft.com/office/drawing/2014/main" id="{6119E47A-E58B-F60A-9F6A-B9C611159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039" y="4911026"/>
            <a:ext cx="6523809" cy="1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aking Templates Accessible">
  <a:themeElements>
    <a:clrScheme name="Mt. SAC 2018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4F81BD"/>
      </a:accent1>
      <a:accent2>
        <a:srgbClr val="C33D43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ility guide.potx" id="{709F6ED1-91B4-42EB-B205-04CA5CDF84DF}" vid="{41E99566-B948-45A3-A3EF-0F5CFCE3D0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Accessibility guide</Template>
  <TotalTime>10846</TotalTime>
  <Words>396</Words>
  <Application>Microsoft Office PowerPoint</Application>
  <PresentationFormat>Widescreen</PresentationFormat>
  <Paragraphs>59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Making Templates Accessible</vt:lpstr>
      <vt:lpstr>Website Editors’ Group Meeting September 28, 2023</vt:lpstr>
      <vt:lpstr>Agenda</vt:lpstr>
      <vt:lpstr>Did You Know?</vt:lpstr>
      <vt:lpstr>Did You Know? – Profile Pages</vt:lpstr>
      <vt:lpstr>Did You Know? – Broken Link Scanning</vt:lpstr>
      <vt:lpstr>Did You Know? – Spotlight Search</vt:lpstr>
      <vt:lpstr>Let’s See It…</vt:lpstr>
      <vt:lpstr>Survey Time</vt:lpstr>
      <vt:lpstr>New Features</vt:lpstr>
      <vt:lpstr>Webpages</vt:lpstr>
    </vt:vector>
  </TitlesOfParts>
  <Company>Mt. San Antonio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Templates Accessible</dc:title>
  <dc:creator>Mai, Uyen</dc:creator>
  <cp:lastModifiedBy>Turner, Eric</cp:lastModifiedBy>
  <cp:revision>155</cp:revision>
  <cp:lastPrinted>2018-05-29T16:36:19Z</cp:lastPrinted>
  <dcterms:created xsi:type="dcterms:W3CDTF">2018-01-26T20:40:34Z</dcterms:created>
  <dcterms:modified xsi:type="dcterms:W3CDTF">2023-10-02T20:38:53Z</dcterms:modified>
  <cp:version/>
</cp:coreProperties>
</file>