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9" r:id="rId2"/>
    <p:sldId id="353" r:id="rId3"/>
    <p:sldId id="366" r:id="rId4"/>
    <p:sldId id="355" r:id="rId5"/>
    <p:sldId id="354" r:id="rId6"/>
    <p:sldId id="357" r:id="rId7"/>
    <p:sldId id="362" r:id="rId8"/>
    <p:sldId id="358" r:id="rId9"/>
    <p:sldId id="359" r:id="rId10"/>
    <p:sldId id="360" r:id="rId11"/>
    <p:sldId id="356" r:id="rId12"/>
    <p:sldId id="363" r:id="rId13"/>
    <p:sldId id="361" r:id="rId14"/>
    <p:sldId id="365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2D32"/>
    <a:srgbClr val="49A64B"/>
    <a:srgbClr val="B83B1D"/>
    <a:srgbClr val="D83B01"/>
    <a:srgbClr val="D7D7D7"/>
    <a:srgbClr val="C8C8C8"/>
    <a:srgbClr val="DD462F"/>
    <a:srgbClr val="0078D7"/>
    <a:srgbClr val="9BC9EF"/>
    <a:srgbClr val="898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03" autoAdjust="0"/>
    <p:restoredTop sz="86885" autoAdjust="0"/>
  </p:normalViewPr>
  <p:slideViewPr>
    <p:cSldViewPr snapToGrid="0">
      <p:cViewPr varScale="1">
        <p:scale>
          <a:sx n="53" d="100"/>
          <a:sy n="53" d="100"/>
        </p:scale>
        <p:origin x="70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03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 avatar and settings (https://support.omniupdate.com/learn-ou-campus/administration/setup/users.html#usersettings): Your user avatar is set via </a:t>
            </a:r>
            <a:r>
              <a:rPr lang="en-US" dirty="0" err="1" smtClean="0"/>
              <a:t>Gravatar</a:t>
            </a:r>
            <a:r>
              <a:rPr lang="en-US" dirty="0" smtClean="0"/>
              <a:t>, a third-party website that uses your avatar on any </a:t>
            </a:r>
            <a:r>
              <a:rPr lang="en-US" dirty="0" err="1" smtClean="0"/>
              <a:t>Gravatar</a:t>
            </a:r>
            <a:r>
              <a:rPr lang="en-US" dirty="0" smtClean="0"/>
              <a:t>-enabled site. Make sure you use the same email address for </a:t>
            </a:r>
            <a:r>
              <a:rPr lang="en-US" dirty="0" err="1" smtClean="0"/>
              <a:t>Gravatar</a:t>
            </a:r>
            <a:r>
              <a:rPr lang="en-US" dirty="0" smtClean="0"/>
              <a:t> that you use for your OU Campus account.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6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5063" y="557213"/>
            <a:ext cx="8428037" cy="7350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layer.vimeo.com/video/42821947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gravata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OmniUpdate OU Campus v11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592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Stacked Notifications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Stacked Notif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39546"/>
            <a:ext cx="5385180" cy="275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60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U Campus List View showing unpublished statu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291" y="1155296"/>
            <a:ext cx="10252895" cy="4952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Unpublished Changes</a:t>
            </a:r>
            <a:endParaRPr lang="en-US" dirty="0"/>
          </a:p>
        </p:txBody>
      </p:sp>
      <p:sp>
        <p:nvSpPr>
          <p:cNvPr id="3" name="Content Placeholder 2" descr="Published/Unpublished Status Icons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ounded Rectangle 4" descr="For decoration only"/>
          <p:cNvSpPr/>
          <p:nvPr/>
        </p:nvSpPr>
        <p:spPr>
          <a:xfrm>
            <a:off x="7682510" y="4169665"/>
            <a:ext cx="2014780" cy="4754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 descr="For decoration only"/>
          <p:cNvSpPr/>
          <p:nvPr/>
        </p:nvSpPr>
        <p:spPr>
          <a:xfrm>
            <a:off x="7682510" y="5129784"/>
            <a:ext cx="2014780" cy="4754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06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Eric’s Favorite New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View Published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630" y="1088136"/>
            <a:ext cx="5248658" cy="316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nal Chec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691" y="1129788"/>
            <a:ext cx="5711943" cy="5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740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Questions?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667" y="1481328"/>
            <a:ext cx="365821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088136"/>
            <a:ext cx="10076688" cy="576986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Redesign of the interface:</a:t>
            </a:r>
          </a:p>
          <a:p>
            <a:pPr marL="342900" indent="-173038">
              <a:buFont typeface="Arial" panose="020B0604020202020204" pitchFamily="34" charset="0"/>
              <a:buChar char="•"/>
            </a:pPr>
            <a:r>
              <a:rPr lang="en-US" sz="2400" dirty="0"/>
              <a:t>Modern </a:t>
            </a:r>
            <a:r>
              <a:rPr lang="en-US" sz="2400" dirty="0" smtClean="0"/>
              <a:t>Dashboard</a:t>
            </a:r>
          </a:p>
          <a:p>
            <a:pPr marL="342900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Recently Visited Content</a:t>
            </a:r>
          </a:p>
          <a:p>
            <a:pPr marL="342900" indent="-173038">
              <a:buFont typeface="Arial" panose="020B0604020202020204" pitchFamily="34" charset="0"/>
              <a:buChar char="•"/>
            </a:pPr>
            <a:r>
              <a:rPr lang="en-US" sz="2400" dirty="0"/>
              <a:t>My Checked-Out Content</a:t>
            </a:r>
          </a:p>
          <a:p>
            <a:pPr marL="342900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Enhanced </a:t>
            </a:r>
            <a:r>
              <a:rPr lang="en-US" sz="2400" dirty="0"/>
              <a:t>WYSIWYG </a:t>
            </a:r>
            <a:r>
              <a:rPr lang="en-US" sz="2400" dirty="0" smtClean="0"/>
              <a:t>Editor</a:t>
            </a:r>
            <a:endParaRPr lang="en-US" sz="2400" dirty="0"/>
          </a:p>
          <a:p>
            <a:pPr marL="342900" indent="-173038">
              <a:buFont typeface="Arial" panose="020B0604020202020204" pitchFamily="34" charset="0"/>
              <a:buChar char="•"/>
            </a:pPr>
            <a:r>
              <a:rPr lang="en-US" sz="2400" dirty="0"/>
              <a:t>Simplified </a:t>
            </a:r>
            <a:r>
              <a:rPr lang="en-US" sz="2400" dirty="0" smtClean="0"/>
              <a:t>Navigation</a:t>
            </a:r>
          </a:p>
          <a:p>
            <a:pPr marL="342900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Accessible Screens that </a:t>
            </a:r>
            <a:r>
              <a:rPr lang="en-US" sz="2400" dirty="0"/>
              <a:t>are keyboard </a:t>
            </a:r>
            <a:r>
              <a:rPr lang="en-US" sz="2400" dirty="0" smtClean="0"/>
              <a:t>navigable</a:t>
            </a:r>
            <a:endParaRPr lang="en-US" sz="2400" dirty="0"/>
          </a:p>
          <a:p>
            <a:pPr marL="342900" indent="-173038">
              <a:buFont typeface="Arial" panose="020B0604020202020204" pitchFamily="34" charset="0"/>
              <a:buChar char="•"/>
            </a:pPr>
            <a:r>
              <a:rPr lang="en-US" sz="2400" dirty="0"/>
              <a:t>Menus </a:t>
            </a:r>
            <a:r>
              <a:rPr lang="en-US" sz="2400" dirty="0" smtClean="0"/>
              <a:t>that open </a:t>
            </a:r>
            <a:r>
              <a:rPr lang="en-US" sz="2400" dirty="0"/>
              <a:t>on </a:t>
            </a:r>
            <a:r>
              <a:rPr lang="en-US" sz="2400" dirty="0" smtClean="0"/>
              <a:t>click</a:t>
            </a:r>
            <a:endParaRPr lang="en-US" sz="2400" dirty="0"/>
          </a:p>
          <a:p>
            <a:pPr marL="342900" indent="-173038">
              <a:buFont typeface="Arial" panose="020B0604020202020204" pitchFamily="34" charset="0"/>
              <a:buChar char="•"/>
            </a:pPr>
            <a:r>
              <a:rPr lang="en-US" sz="2400" dirty="0"/>
              <a:t>Three </a:t>
            </a:r>
            <a:r>
              <a:rPr lang="en-US" sz="2400" dirty="0" smtClean="0"/>
              <a:t>dot More </a:t>
            </a:r>
            <a:r>
              <a:rPr lang="en-US" sz="2400" dirty="0"/>
              <a:t>Actions </a:t>
            </a:r>
            <a:r>
              <a:rPr lang="en-US" sz="2400" dirty="0" smtClean="0"/>
              <a:t>menu</a:t>
            </a:r>
            <a:endParaRPr lang="en-US" sz="2400" dirty="0"/>
          </a:p>
          <a:p>
            <a:pPr marL="342900" indent="-173038">
              <a:buFont typeface="Arial" panose="020B0604020202020204" pitchFamily="34" charset="0"/>
              <a:buChar char="•"/>
            </a:pPr>
            <a:r>
              <a:rPr lang="en-US" sz="2400" dirty="0"/>
              <a:t>Notifications </a:t>
            </a:r>
            <a:r>
              <a:rPr lang="en-US" sz="2400" dirty="0" smtClean="0"/>
              <a:t>Stack</a:t>
            </a:r>
            <a:endParaRPr lang="en-US" sz="2400" dirty="0"/>
          </a:p>
          <a:p>
            <a:pPr marL="342900" indent="-173038">
              <a:buFont typeface="Arial" panose="020B0604020202020204" pitchFamily="34" charset="0"/>
              <a:buChar char="•"/>
            </a:pPr>
            <a:r>
              <a:rPr lang="en-US" sz="2400" dirty="0"/>
              <a:t>Unpublished Changes Status Icon</a:t>
            </a:r>
          </a:p>
          <a:p>
            <a:pPr marL="342900" indent="-173038">
              <a:buFont typeface="Arial" panose="020B0604020202020204" pitchFamily="34" charset="0"/>
              <a:buChar char="•"/>
            </a:pPr>
            <a:r>
              <a:rPr lang="en-US" sz="2400" dirty="0"/>
              <a:t>View Published Page</a:t>
            </a:r>
          </a:p>
          <a:p>
            <a:pPr marL="342900" indent="-173038">
              <a:buFont typeface="Arial" panose="020B0604020202020204" pitchFamily="34" charset="0"/>
              <a:buChar char="•"/>
            </a:pPr>
            <a:r>
              <a:rPr lang="en-US" sz="2400" dirty="0"/>
              <a:t>Final Check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978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</a:t>
            </a:r>
            <a:r>
              <a:rPr lang="en-US"/>
              <a:t>New Trainer</a:t>
            </a:r>
            <a:endParaRPr lang="en-US" dirty="0"/>
          </a:p>
        </p:txBody>
      </p:sp>
      <p:pic>
        <p:nvPicPr>
          <p:cNvPr id="5" name="Picture 4" descr="Kenneth Kawaguchi">
            <a:extLst>
              <a:ext uri="{FF2B5EF4-FFF2-40B4-BE49-F238E27FC236}">
                <a16:creationId xmlns:a16="http://schemas.microsoft.com/office/drawing/2014/main" id="{BC1E91C0-0014-4B2A-BE89-FC1A78B55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77" y="1573554"/>
            <a:ext cx="4373789" cy="326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 Video</a:t>
            </a:r>
            <a:endParaRPr lang="en-US" dirty="0"/>
          </a:p>
        </p:txBody>
      </p:sp>
      <p:pic>
        <p:nvPicPr>
          <p:cNvPr id="4" name="Content Placeholder 3" title="OmniUpdate Logo">
            <a:hlinkClick r:id="rId2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538944" y="2982201"/>
            <a:ext cx="4504762" cy="1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824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Dashboard: www.mtsac.edu/omniupdate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28344" y="4273082"/>
            <a:ext cx="9700943" cy="156078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Editable Profile Picture (Uses </a:t>
            </a:r>
            <a:r>
              <a:rPr lang="en-US" sz="2400" dirty="0" err="1" smtClean="0">
                <a:hlinkClick r:id="rId3"/>
              </a:rPr>
              <a:t>Gravatar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Recently Visited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My Checked-Out Content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Recently Visited P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03947"/>
            <a:ext cx="10188566" cy="295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ric Turn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2903" y="2074605"/>
            <a:ext cx="761905" cy="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41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Blue Button</a:t>
            </a:r>
          </a:p>
        </p:txBody>
      </p:sp>
      <p:pic>
        <p:nvPicPr>
          <p:cNvPr id="4" name="Picture 3" descr="Green New Butt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32" y="3077828"/>
            <a:ext cx="3120326" cy="886826"/>
          </a:xfrm>
          <a:prstGeom prst="rect">
            <a:avLst/>
          </a:prstGeom>
        </p:spPr>
      </p:pic>
      <p:pic>
        <p:nvPicPr>
          <p:cNvPr id="5" name="Picture 4" descr="Blue New Butt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730" y="3077828"/>
            <a:ext cx="2937611" cy="88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173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WYSIWYG 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WYSIWYG Edito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393" y="1444752"/>
            <a:ext cx="10124979" cy="8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269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Actions Ellipsis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More Acti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784" y="1444752"/>
            <a:ext cx="3406766" cy="178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200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Toggle Header Collapsed or Expanded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oggle Focus Mo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944" y="1719074"/>
            <a:ext cx="4962702" cy="192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502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20073</TotalTime>
  <Words>147</Words>
  <Application>Microsoft Office PowerPoint</Application>
  <PresentationFormat>Widescreen</PresentationFormat>
  <Paragraphs>33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Making Templates Accessible</vt:lpstr>
      <vt:lpstr>OmniUpdate OU Campus v11</vt:lpstr>
      <vt:lpstr>What’s New?</vt:lpstr>
      <vt:lpstr>IT’s New Trainer</vt:lpstr>
      <vt:lpstr>Preview Video</vt:lpstr>
      <vt:lpstr>Dashboard: www.mtsac.edu/omniupdate</vt:lpstr>
      <vt:lpstr>New Blue Button</vt:lpstr>
      <vt:lpstr>WYSIWYG Editor</vt:lpstr>
      <vt:lpstr>More Actions Ellipsis</vt:lpstr>
      <vt:lpstr>Toggle Header Collapsed or Expanded</vt:lpstr>
      <vt:lpstr>Stacked Notifications</vt:lpstr>
      <vt:lpstr>Unpublished Changes</vt:lpstr>
      <vt:lpstr>Eric’s Favorite New Feature</vt:lpstr>
      <vt:lpstr>Final Check</vt:lpstr>
      <vt:lpstr>Questions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Turner, Eric</cp:lastModifiedBy>
  <cp:revision>166</cp:revision>
  <cp:lastPrinted>2018-05-29T16:36:19Z</cp:lastPrinted>
  <dcterms:created xsi:type="dcterms:W3CDTF">2018-01-26T20:40:34Z</dcterms:created>
  <dcterms:modified xsi:type="dcterms:W3CDTF">2021-01-21T03:44:31Z</dcterms:modified>
  <cp:version/>
</cp:coreProperties>
</file>