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11" r:id="rId4"/>
    <p:sldId id="313" r:id="rId5"/>
    <p:sldId id="314" r:id="rId6"/>
    <p:sldId id="315" r:id="rId7"/>
    <p:sldId id="316" r:id="rId8"/>
    <p:sldId id="321" r:id="rId9"/>
    <p:sldId id="312" r:id="rId10"/>
    <p:sldId id="318" r:id="rId11"/>
    <p:sldId id="307" r:id="rId12"/>
    <p:sldId id="294" r:id="rId13"/>
    <p:sldId id="295" r:id="rId14"/>
    <p:sldId id="296" r:id="rId15"/>
    <p:sldId id="319" r:id="rId16"/>
    <p:sldId id="320" r:id="rId17"/>
    <p:sldId id="297" r:id="rId18"/>
    <p:sldId id="288" r:id="rId19"/>
    <p:sldId id="298" r:id="rId20"/>
    <p:sldId id="317" r:id="rId21"/>
    <p:sldId id="303" r:id="rId22"/>
    <p:sldId id="304" r:id="rId23"/>
    <p:sldId id="299" r:id="rId24"/>
    <p:sldId id="300" r:id="rId25"/>
    <p:sldId id="301" r:id="rId26"/>
    <p:sldId id="302" r:id="rId27"/>
    <p:sldId id="278" r:id="rId28"/>
    <p:sldId id="277" r:id="rId29"/>
    <p:sldId id="275" r:id="rId30"/>
    <p:sldId id="305" r:id="rId31"/>
    <p:sldId id="276" r:id="rId32"/>
    <p:sldId id="279" r:id="rId33"/>
    <p:sldId id="308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500" dirty="0" smtClean="0"/>
              <a:t>More than Just the Facts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Coverletters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539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Reader friendly </a:t>
            </a:r>
            <a:r>
              <a:rPr lang="en-US" sz="3600" dirty="0" smtClean="0"/>
              <a:t>(follow order</a:t>
            </a:r>
            <a:r>
              <a:rPr lang="en-US" sz="3600" dirty="0"/>
              <a:t>, </a:t>
            </a:r>
            <a:r>
              <a:rPr lang="en-US" sz="3600" dirty="0" err="1"/>
              <a:t>blt</a:t>
            </a:r>
            <a:r>
              <a:rPr lang="en-US" sz="3600" dirty="0"/>
              <a:t> pts, float)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Express eagerness throughout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Let them realize you’re the “perfect fit”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Real examples: equity &amp;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Talk about students &amp; teaching pedagogy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Connect yourself to their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Weave in their language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3400" dirty="0"/>
              <a:t> </a:t>
            </a:r>
            <a:r>
              <a:rPr lang="en-US" sz="3400" dirty="0" smtClean="0"/>
              <a:t>     </a:t>
            </a:r>
            <a:r>
              <a:rPr lang="en-US" sz="3400" dirty="0"/>
              <a:t>job announcement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3400" dirty="0" smtClean="0"/>
              <a:t>      mission statement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3400" dirty="0" smtClean="0"/>
              <a:t>      department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181600" cy="701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 tips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26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900" y="381000"/>
            <a:ext cx="4572000" cy="701040"/>
          </a:xfrm>
        </p:spPr>
        <p:txBody>
          <a:bodyPr/>
          <a:lstStyle/>
          <a:p>
            <a:r>
              <a:rPr lang="en-US" dirty="0" smtClean="0"/>
              <a:t>Reader friendly</a:t>
            </a:r>
            <a:br>
              <a:rPr lang="en-US" dirty="0" smtClean="0"/>
            </a:br>
            <a:r>
              <a:rPr lang="en-US" dirty="0" smtClean="0"/>
              <a:t>follow order, </a:t>
            </a:r>
            <a:r>
              <a:rPr lang="en-US" dirty="0" err="1" smtClean="0"/>
              <a:t>blt</a:t>
            </a:r>
            <a:r>
              <a:rPr lang="en-US" dirty="0" smtClean="0"/>
              <a:t> pts, float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099" y="381000"/>
            <a:ext cx="6781800" cy="701040"/>
          </a:xfrm>
        </p:spPr>
        <p:txBody>
          <a:bodyPr/>
          <a:lstStyle/>
          <a:p>
            <a:r>
              <a:rPr lang="en-US" dirty="0" smtClean="0"/>
              <a:t>DOWNLOAD &amp; SAVE THE JOB ANNOUNCMENT!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523" y="1447800"/>
            <a:ext cx="8792954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781800" cy="701040"/>
          </a:xfrm>
        </p:spPr>
        <p:txBody>
          <a:bodyPr/>
          <a:lstStyle/>
          <a:p>
            <a:r>
              <a:rPr lang="en-US" dirty="0" smtClean="0"/>
              <a:t>Why?</a:t>
            </a:r>
            <a:br>
              <a:rPr lang="en-US" dirty="0" smtClean="0"/>
            </a:br>
            <a:r>
              <a:rPr lang="en-US" dirty="0" smtClean="0"/>
              <a:t>Reference for Letters of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5805" y="1447800"/>
            <a:ext cx="8372387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598" y="381000"/>
            <a:ext cx="4114800" cy="701040"/>
          </a:xfrm>
        </p:spPr>
        <p:txBody>
          <a:bodyPr/>
          <a:lstStyle/>
          <a:p>
            <a:r>
              <a:rPr lang="en-US" dirty="0" smtClean="0"/>
              <a:t>Why?</a:t>
            </a:r>
            <a:br>
              <a:rPr lang="en-US" dirty="0" smtClean="0"/>
            </a:br>
            <a:r>
              <a:rPr lang="en-US" dirty="0" smtClean="0"/>
              <a:t>Reference for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5300" y="1371600"/>
            <a:ext cx="8153400" cy="505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txBody>
          <a:bodyPr/>
          <a:lstStyle/>
          <a:p>
            <a:r>
              <a:rPr lang="en-US" dirty="0" smtClean="0"/>
              <a:t>Use their language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5400000">
            <a:off x="6546134" y="5341066"/>
            <a:ext cx="95596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304800" y="4267200"/>
            <a:ext cx="95596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763000" cy="6248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400000">
            <a:off x="6286500" y="5372100"/>
            <a:ext cx="3810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91400" y="5105400"/>
            <a:ext cx="1295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5410200"/>
            <a:ext cx="1295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 rot="5400000">
            <a:off x="5676900" y="5372100"/>
            <a:ext cx="3810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7010400" y="5404945"/>
            <a:ext cx="3810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100" y="1447800"/>
            <a:ext cx="8229600" cy="4800600"/>
          </a:xfrm>
        </p:spPr>
        <p:txBody>
          <a:bodyPr/>
          <a:lstStyle/>
          <a:p>
            <a:pPr marL="342900" lvl="0" indent="-34290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kern="0" spc="0" dirty="0">
                <a:solidFill>
                  <a:srgbClr val="FFFFFF"/>
                </a:solidFill>
                <a:latin typeface="Arial"/>
                <a:cs typeface="Arial"/>
              </a:rPr>
              <a:t>Don’t: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kern="0" dirty="0">
                <a:solidFill>
                  <a:srgbClr val="FFFFFF"/>
                </a:solidFill>
                <a:latin typeface="Arial"/>
                <a:cs typeface="Arial"/>
              </a:rPr>
              <a:t>Resume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en-US" altLang="en-US" sz="2600" kern="0" dirty="0">
                <a:solidFill>
                  <a:srgbClr val="FFFFFF"/>
                </a:solidFill>
                <a:latin typeface="Arial"/>
                <a:cs typeface="Arial"/>
              </a:rPr>
              <a:t>The BEST Resume”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kern="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alt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College’s </a:t>
            </a:r>
            <a:r>
              <a:rPr lang="en-US" altLang="en-US" sz="2600" kern="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b="1" i="1" kern="0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lang="en-US" alt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College’s Name</a:t>
            </a:r>
            <a:endParaRPr lang="en-US" altLang="en-US" sz="26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lvl="0" indent="-34290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kern="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lang="en-US" altLang="en-US" sz="3100" kern="0" spc="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kern="0" dirty="0">
                <a:solidFill>
                  <a:srgbClr val="FFFFFF"/>
                </a:solidFill>
                <a:latin typeface="Arial"/>
                <a:cs typeface="Arial"/>
              </a:rPr>
              <a:t>Your Name </a:t>
            </a:r>
            <a:r>
              <a:rPr lang="en-US" alt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&amp; Job Title</a:t>
            </a:r>
          </a:p>
          <a:p>
            <a:pPr marL="7429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600" kern="0" dirty="0" smtClean="0">
                <a:solidFill>
                  <a:srgbClr val="FFFFFF"/>
                </a:solidFill>
                <a:latin typeface="Arial"/>
                <a:cs typeface="Arial"/>
              </a:rPr>
              <a:t>Use Electronic Signature (don’t scan &amp; upload)</a:t>
            </a:r>
          </a:p>
          <a:p>
            <a:pPr marL="457200" lvl="1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65000"/>
            </a:pPr>
            <a:endParaRPr lang="en-US" altLang="en-US" sz="22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648200" cy="701040"/>
          </a:xfrm>
        </p:spPr>
        <p:txBody>
          <a:bodyPr>
            <a:noAutofit/>
          </a:bodyPr>
          <a:lstStyle/>
          <a:p>
            <a:r>
              <a:rPr lang="en-US" sz="2200" dirty="0" smtClean="0"/>
              <a:t>Brand Yourself: file name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43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2146" y="381000"/>
            <a:ext cx="4400550" cy="701040"/>
          </a:xfrm>
        </p:spPr>
        <p:txBody>
          <a:bodyPr>
            <a:noAutofit/>
          </a:bodyPr>
          <a:lstStyle/>
          <a:p>
            <a:r>
              <a:rPr lang="en-US" sz="2200" dirty="0" smtClean="0"/>
              <a:t>BRAND YOURSELF:  Format</a:t>
            </a: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2057400"/>
            <a:ext cx="4380021" cy="346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57400"/>
            <a:ext cx="4340108" cy="3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3400" y="2895600"/>
            <a:ext cx="8047781" cy="312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701040"/>
          </a:xfrm>
        </p:spPr>
        <p:txBody>
          <a:bodyPr/>
          <a:lstStyle/>
          <a:p>
            <a:r>
              <a:rPr lang="en-US" dirty="0" smtClean="0"/>
              <a:t>Step 3:</a:t>
            </a:r>
            <a:br>
              <a:rPr lang="en-US" dirty="0" smtClean="0"/>
            </a:br>
            <a:r>
              <a:rPr lang="en-US" dirty="0" smtClean="0"/>
              <a:t>state job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8069580" cy="1371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04193"/>
            <a:ext cx="1543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6350" y="3794918"/>
            <a:ext cx="15430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Resumes = FACTS</a:t>
            </a:r>
          </a:p>
          <a:p>
            <a:r>
              <a:rPr lang="en-US" sz="4400" dirty="0" err="1" smtClean="0"/>
              <a:t>Coverletter</a:t>
            </a:r>
            <a:r>
              <a:rPr lang="en-US" sz="4400" dirty="0" smtClean="0"/>
              <a:t> = THE STORY</a:t>
            </a:r>
          </a:p>
          <a:p>
            <a:endParaRPr lang="en-US" sz="4400" dirty="0" smtClean="0"/>
          </a:p>
          <a:p>
            <a:r>
              <a:rPr lang="en-US" sz="4400" dirty="0" err="1" smtClean="0"/>
              <a:t>Coverletter’s</a:t>
            </a:r>
            <a:r>
              <a:rPr lang="en-US" sz="4400" dirty="0" smtClean="0"/>
              <a:t> Job = </a:t>
            </a:r>
          </a:p>
          <a:p>
            <a:r>
              <a:rPr lang="en-US" sz="4400" dirty="0" smtClean="0"/>
              <a:t>To directly talk about</a:t>
            </a:r>
          </a:p>
          <a:p>
            <a:r>
              <a:rPr lang="en-US" sz="4400" dirty="0" smtClean="0"/>
              <a:t>Minimum &amp; Preferred Qualifications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248400" cy="701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Proving you’re qualified!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7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ALL minimum qualifications</a:t>
            </a:r>
          </a:p>
          <a:p>
            <a:pPr algn="l"/>
            <a:endParaRPr lang="en-US" sz="4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ALL desired qualifications</a:t>
            </a:r>
          </a:p>
          <a:p>
            <a:pPr algn="l"/>
            <a:endParaRPr lang="en-US" sz="4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Any other selection criteria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781800" cy="7010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Step 4:</a:t>
            </a:r>
            <a:br>
              <a:rPr lang="en-US" sz="2800" dirty="0" smtClean="0"/>
            </a:br>
            <a:r>
              <a:rPr lang="en-US" sz="2800" dirty="0" smtClean="0"/>
              <a:t>identify &amp; Address qualifications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34" y="381000"/>
            <a:ext cx="6096000" cy="701040"/>
          </a:xfrm>
        </p:spPr>
        <p:txBody>
          <a:bodyPr/>
          <a:lstStyle/>
          <a:p>
            <a:r>
              <a:rPr lang="en-US" dirty="0" smtClean="0"/>
              <a:t>Address minimum qualifications first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228600" y="1447800"/>
            <a:ext cx="8551269" cy="51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705600" y="23622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811729" cy="5867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1385316" y="2490493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5980" y="381000"/>
            <a:ext cx="4892040" cy="701040"/>
          </a:xfrm>
        </p:spPr>
        <p:txBody>
          <a:bodyPr/>
          <a:lstStyle/>
          <a:p>
            <a:r>
              <a:rPr lang="en-US" dirty="0" smtClean="0"/>
              <a:t>Weave in desirable qualifications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609600" y="1371600"/>
            <a:ext cx="81827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018020" y="2758856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018020" y="2274224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5400000">
            <a:off x="5813664" y="4165785"/>
            <a:ext cx="1591294" cy="91440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7896225" cy="5257800"/>
          </a:xfrm>
          <a:prstGeom prst="rect">
            <a:avLst/>
          </a:prstGeom>
        </p:spPr>
      </p:pic>
      <p:sp>
        <p:nvSpPr>
          <p:cNvPr id="3" name="Block Arc 2"/>
          <p:cNvSpPr/>
          <p:nvPr/>
        </p:nvSpPr>
        <p:spPr>
          <a:xfrm rot="16200000">
            <a:off x="270476" y="4489561"/>
            <a:ext cx="1591294" cy="91440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6200000">
            <a:off x="1660524" y="2873376"/>
            <a:ext cx="1143000" cy="3492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200000">
            <a:off x="5165724" y="2873376"/>
            <a:ext cx="1143000" cy="3492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86200" y="3841752"/>
            <a:ext cx="1143000" cy="3492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313626" y="5791200"/>
            <a:ext cx="1143000" cy="3492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4480" y="334868"/>
            <a:ext cx="6035040" cy="701040"/>
          </a:xfrm>
        </p:spPr>
        <p:txBody>
          <a:bodyPr/>
          <a:lstStyle/>
          <a:p>
            <a:r>
              <a:rPr lang="en-US" dirty="0" smtClean="0"/>
              <a:t>Give some qualifications more attention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228600" y="1325468"/>
            <a:ext cx="8763000" cy="538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629400" y="3943977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656881" cy="5503303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 rot="16200000">
            <a:off x="-527288" y="3755433"/>
            <a:ext cx="3087862" cy="91440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0800000">
            <a:off x="228600" y="1981200"/>
            <a:ext cx="94044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228600" y="381000"/>
            <a:ext cx="86867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0800000">
            <a:off x="533400" y="25908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533400" y="18288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533400" y="32766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8" y="381000"/>
            <a:ext cx="8528803" cy="6095999"/>
          </a:xfrm>
          <a:prstGeom prst="rect">
            <a:avLst/>
          </a:prstGeom>
        </p:spPr>
      </p:pic>
      <p:sp>
        <p:nvSpPr>
          <p:cNvPr id="9" name="Block Arc 8"/>
          <p:cNvSpPr/>
          <p:nvPr/>
        </p:nvSpPr>
        <p:spPr>
          <a:xfrm rot="16200000">
            <a:off x="1045975" y="1357310"/>
            <a:ext cx="858431" cy="103941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0800000">
            <a:off x="533399" y="1101299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3380231" y="658369"/>
            <a:ext cx="27737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400000">
            <a:off x="4654987" y="679012"/>
            <a:ext cx="318655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6397587" y="679012"/>
            <a:ext cx="318655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484589" y="2410415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484590" y="2999231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484589" y="3788668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>
            <a:off x="505371" y="4578105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0800000">
            <a:off x="505371" y="5062737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0800000">
            <a:off x="484588" y="5527552"/>
            <a:ext cx="941791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381000" y="228600"/>
            <a:ext cx="853439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6705600" y="25908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05600" y="38862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ALL minimum qualifications</a:t>
            </a:r>
          </a:p>
          <a:p>
            <a:pPr algn="l"/>
            <a:endParaRPr lang="en-US" sz="4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ALL desired qualifications</a:t>
            </a:r>
          </a:p>
          <a:p>
            <a:pPr algn="l"/>
            <a:endParaRPr lang="en-US" sz="4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 smtClean="0"/>
              <a:t>Any other selection criteria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781800" cy="70104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Coverletter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prove you’re qualified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8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457200" y="228600"/>
            <a:ext cx="83819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4675908" y="2651206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715000" y="4419600"/>
            <a:ext cx="152400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19545"/>
            <a:ext cx="8763000" cy="60198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869382" y="609600"/>
            <a:ext cx="104601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/>
          <p:cNvSpPr/>
          <p:nvPr/>
        </p:nvSpPr>
        <p:spPr>
          <a:xfrm rot="16200000">
            <a:off x="355210" y="1622208"/>
            <a:ext cx="1752600" cy="1039410"/>
          </a:xfrm>
          <a:prstGeom prst="blockArc">
            <a:avLst>
              <a:gd name="adj1" fmla="val 10674642"/>
              <a:gd name="adj2" fmla="val 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4480" y="332507"/>
            <a:ext cx="6035040" cy="701040"/>
          </a:xfrm>
        </p:spPr>
        <p:txBody>
          <a:bodyPr/>
          <a:lstStyle/>
          <a:p>
            <a:r>
              <a:rPr lang="en-US" dirty="0" smtClean="0"/>
              <a:t>Personalize your Closing Statement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85" r="4185"/>
          <a:stretch>
            <a:fillRect/>
          </a:stretch>
        </p:blipFill>
        <p:spPr>
          <a:xfrm>
            <a:off x="381000" y="1312025"/>
            <a:ext cx="8386618" cy="503197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6200000">
            <a:off x="4094018" y="3422901"/>
            <a:ext cx="95596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400000">
            <a:off x="4094018" y="4978770"/>
            <a:ext cx="95596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81000"/>
            <a:ext cx="4495800" cy="701040"/>
          </a:xfrm>
        </p:spPr>
        <p:txBody>
          <a:bodyPr/>
          <a:lstStyle/>
          <a:p>
            <a:r>
              <a:rPr lang="en-US" dirty="0" smtClean="0"/>
              <a:t>Finally…</a:t>
            </a:r>
            <a:br>
              <a:rPr lang="en-US" dirty="0" smtClean="0"/>
            </a:br>
            <a:r>
              <a:rPr lang="en-US" dirty="0" smtClean="0"/>
              <a:t>Follow </a:t>
            </a:r>
            <a:r>
              <a:rPr lang="en-US" dirty="0" smtClean="0"/>
              <a:t>instructions carefully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1104900" y="1447800"/>
            <a:ext cx="69342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0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588" b="4588"/>
          <a:stretch>
            <a:fillRect/>
          </a:stretch>
        </p:blipFill>
        <p:spPr>
          <a:xfrm>
            <a:off x="228600" y="1143000"/>
            <a:ext cx="86360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8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77" b="3477"/>
          <a:stretch>
            <a:fillRect/>
          </a:stretch>
        </p:blipFill>
        <p:spPr>
          <a:xfrm>
            <a:off x="191495" y="1066800"/>
            <a:ext cx="8761010" cy="52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1029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3958" y="1447800"/>
            <a:ext cx="8616083" cy="4876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4998" y="381000"/>
            <a:ext cx="5334001" cy="70104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But wait…there’s more?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15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36610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647700"/>
          </a:xfrm>
        </p:spPr>
        <p:txBody>
          <a:bodyPr/>
          <a:lstStyle/>
          <a:p>
            <a:r>
              <a:rPr lang="en-US" dirty="0" smtClean="0"/>
              <a:t>What if I don’t address every qualification?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609600"/>
            <a:ext cx="8851413" cy="60198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971800" y="2362200"/>
            <a:ext cx="914400" cy="914400"/>
          </a:xfrm>
          <a:prstGeom prst="donut">
            <a:avLst>
              <a:gd name="adj" fmla="val 129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057400" y="4724400"/>
            <a:ext cx="914400" cy="914400"/>
          </a:xfrm>
          <a:prstGeom prst="donut">
            <a:avLst>
              <a:gd name="adj" fmla="val 129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867400" y="4114800"/>
            <a:ext cx="914400" cy="914400"/>
          </a:xfrm>
          <a:prstGeom prst="donut">
            <a:avLst>
              <a:gd name="adj" fmla="val 129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746</TotalTime>
  <Words>197</Words>
  <Application>Microsoft Office PowerPoint</Application>
  <PresentationFormat>On-screen Show (4:3)</PresentationFormat>
  <Paragraphs>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Garamond</vt:lpstr>
      <vt:lpstr>Tahoma</vt:lpstr>
      <vt:lpstr>Tunga</vt:lpstr>
      <vt:lpstr>Wingdings</vt:lpstr>
      <vt:lpstr>BlackTie</vt:lpstr>
      <vt:lpstr>Coverletters</vt:lpstr>
      <vt:lpstr>Proving you’re qualified!</vt:lpstr>
      <vt:lpstr>Coverletter: prove you’re qualified</vt:lpstr>
      <vt:lpstr>PowerPoint Presentation</vt:lpstr>
      <vt:lpstr>PowerPoint Presentation</vt:lpstr>
      <vt:lpstr>But wait…there’s more?</vt:lpstr>
      <vt:lpstr>PowerPoint Presentation</vt:lpstr>
      <vt:lpstr>What if I don’t address every qualification?</vt:lpstr>
      <vt:lpstr>PowerPoint Presentation</vt:lpstr>
      <vt:lpstr>Pro tips</vt:lpstr>
      <vt:lpstr>Reader friendly follow order, blt pts, float</vt:lpstr>
      <vt:lpstr>DOWNLOAD &amp; SAVE THE JOB ANNOUNCMENT!</vt:lpstr>
      <vt:lpstr>Why? Reference for Letters of Recommendation</vt:lpstr>
      <vt:lpstr>Why? Reference for yourself</vt:lpstr>
      <vt:lpstr>Use their language</vt:lpstr>
      <vt:lpstr>PowerPoint Presentation</vt:lpstr>
      <vt:lpstr>Brand Yourself: file name</vt:lpstr>
      <vt:lpstr>BRAND YOURSELF:  Format</vt:lpstr>
      <vt:lpstr>Step 3: state job title</vt:lpstr>
      <vt:lpstr>Step 4: identify &amp; Address qualifications</vt:lpstr>
      <vt:lpstr>Address minimum qualifications first</vt:lpstr>
      <vt:lpstr>PowerPoint Presentation</vt:lpstr>
      <vt:lpstr>Weave in desirable qualifications</vt:lpstr>
      <vt:lpstr>PowerPoint Presentation</vt:lpstr>
      <vt:lpstr>Give some qualifications more attention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Personalize your Closing Statement</vt:lpstr>
      <vt:lpstr>Finally… Follow instructions carefully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Coverletters</dc:title>
  <dc:creator>Mallard, Julie Ann</dc:creator>
  <cp:lastModifiedBy>Laverty, Julie</cp:lastModifiedBy>
  <cp:revision>69</cp:revision>
  <dcterms:created xsi:type="dcterms:W3CDTF">2006-08-16T00:00:00Z</dcterms:created>
  <dcterms:modified xsi:type="dcterms:W3CDTF">2019-02-05T15:59:13Z</dcterms:modified>
</cp:coreProperties>
</file>