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7004050" cy="9290050"/>
  <p:defaultTextStyle>
    <a:defPPr>
      <a:defRPr lang="en-US"/>
    </a:defPPr>
    <a:lvl1pPr marL="0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1pPr>
    <a:lvl2pPr marL="1645640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2pPr>
    <a:lvl3pPr marL="329127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3pPr>
    <a:lvl4pPr marL="493691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4pPr>
    <a:lvl5pPr marL="658255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5pPr>
    <a:lvl6pPr marL="822819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6pPr>
    <a:lvl7pPr marL="9873837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7pPr>
    <a:lvl8pPr marL="1151947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8pPr>
    <a:lvl9pPr marL="1316511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12A"/>
    <a:srgbClr val="921427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95405" autoAdjust="0"/>
  </p:normalViewPr>
  <p:slideViewPr>
    <p:cSldViewPr>
      <p:cViewPr varScale="1">
        <p:scale>
          <a:sx n="16" d="100"/>
          <a:sy n="16" d="100"/>
        </p:scale>
        <p:origin x="754" y="101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43129200" y="0"/>
            <a:ext cx="762000" cy="32918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-3" y="0"/>
            <a:ext cx="73152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dirty="0"/>
          </a:p>
        </p:txBody>
      </p:sp>
      <p:pic>
        <p:nvPicPr>
          <p:cNvPr id="6" name="Picture 16" descr="PosterTemplateCopyrigh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3" y="32575502"/>
            <a:ext cx="2626948" cy="22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Instructions"/>
          <p:cNvSpPr/>
          <p:nvPr userDrawn="1"/>
        </p:nvSpPr>
        <p:spPr>
          <a:xfrm>
            <a:off x="-10515600" y="0"/>
            <a:ext cx="960120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1421" tIns="171421" rIns="171421" bIns="17142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800"/>
              </a:spcAft>
            </a:pPr>
            <a:endParaRPr lang="en-US" sz="8000" dirty="0" smtClean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8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0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54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36” high by 48” wide. It can be used to print any poster with a 3:4 aspect ratio.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endParaRPr lang="en-US" sz="5400" dirty="0" smtClean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8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0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54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5400" b="1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54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5400" b="1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54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54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</a:t>
            </a:r>
          </a:p>
          <a:p>
            <a:pPr lvl="0" algn="ctr">
              <a:spcBef>
                <a:spcPts val="0"/>
              </a:spcBef>
              <a:spcAft>
                <a:spcPts val="1800"/>
              </a:spcAft>
            </a:pPr>
            <a:r>
              <a:rPr lang="en-US" sz="4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4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sp>
        <p:nvSpPr>
          <p:cNvPr id="13" name="Instructions"/>
          <p:cNvSpPr/>
          <p:nvPr userDrawn="1"/>
        </p:nvSpPr>
        <p:spPr>
          <a:xfrm>
            <a:off x="44805600" y="0"/>
            <a:ext cx="960120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tIns="228600" rIns="228600" bIns="228600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800"/>
              </a:spcAft>
            </a:pPr>
            <a:endParaRPr lang="en-US" sz="5400" baseline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8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Printing Your Poster: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5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Once your poster file is ready, visit</a:t>
            </a:r>
            <a:r>
              <a:rPr lang="en-US" sz="54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5400" b="1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Print Services </a:t>
            </a:r>
            <a:r>
              <a:rPr lang="en-US" sz="54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to order a high-quality, affordable poster print. 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endParaRPr lang="en-US" sz="5400" baseline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80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Placeholders: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54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various elements included in this poster are ones</a:t>
            </a:r>
            <a:r>
              <a:rPr lang="en-US" sz="54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posters.</a:t>
            </a:r>
            <a:r>
              <a:rPr lang="en-US" sz="54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Feel</a:t>
            </a:r>
            <a:r>
              <a:rPr lang="en-US" sz="54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endParaRPr lang="en-US" sz="5400" baseline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ts val="0"/>
              </a:spcBef>
              <a:spcAft>
                <a:spcPts val="1800"/>
              </a:spcAft>
            </a:pP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pic>
        <p:nvPicPr>
          <p:cNvPr id="2" name="Picture 1" descr="maroon color block with Mt. San Antonio College logo featuring hills and torch.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891200" cy="5010912"/>
          </a:xfrm>
          <a:prstGeom prst="rect">
            <a:avLst/>
          </a:prstGeom>
        </p:spPr>
      </p:pic>
      <p:pic>
        <p:nvPicPr>
          <p:cNvPr id="3" name="Picture 2" descr="Maroon color block with words Mt. San Antonio College and hills.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44977"/>
            <a:ext cx="43891200" cy="377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329128" tIns="164564" rIns="329128" bIns="164564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3"/>
          </a:xfrm>
          <a:prstGeom prst="rect">
            <a:avLst/>
          </a:prstGeom>
        </p:spPr>
        <p:txBody>
          <a:bodyPr vert="horz" lIns="329128" tIns="164564" rIns="329128" bIns="16456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3291279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2" indent="-342842" algn="l" defTabSz="329127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83" indent="-342842" algn="l" defTabSz="3291279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525" indent="-342842" algn="l" defTabSz="329127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6" indent="-342842" algn="l" defTabSz="3291279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209" indent="-342842" algn="l" defTabSz="3291279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9051018" indent="-822820" algn="l" defTabSz="3291279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6658" indent="-822820" algn="l" defTabSz="3291279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2297" indent="-822820" algn="l" defTabSz="3291279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7936" indent="-822820" algn="l" defTabSz="3291279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640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279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6919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82559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228198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873837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519478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5118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697507"/>
              </p:ext>
            </p:extLst>
          </p:nvPr>
        </p:nvGraphicFramePr>
        <p:xfrm>
          <a:off x="12496800" y="5334000"/>
          <a:ext cx="29946600" cy="182880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7852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95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0484">
                <a:tc gridSpan="3"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Methods and Materials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677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317951"/>
              </p:ext>
            </p:extLst>
          </p:nvPr>
        </p:nvGraphicFramePr>
        <p:xfrm>
          <a:off x="1447800" y="5364480"/>
          <a:ext cx="10668000" cy="134112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Abstract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32912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09306"/>
              </p:ext>
            </p:extLst>
          </p:nvPr>
        </p:nvGraphicFramePr>
        <p:xfrm>
          <a:off x="1447800" y="15021561"/>
          <a:ext cx="10668000" cy="1392077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6562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Background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077">
                <a:tc>
                  <a:txBody>
                    <a:bodyPr/>
                    <a:lstStyle/>
                    <a:p>
                      <a:pPr eaLnBrk="1" hangingPunct="1"/>
                      <a:endParaRPr lang="en-US" sz="32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425160"/>
              </p:ext>
            </p:extLst>
          </p:nvPr>
        </p:nvGraphicFramePr>
        <p:xfrm>
          <a:off x="31775400" y="15021561"/>
          <a:ext cx="10668000" cy="182880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6183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Future Direction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881">
                <a:tc>
                  <a:txBody>
                    <a:bodyPr/>
                    <a:lstStyle/>
                    <a:p>
                      <a:pPr eaLnBrk="1" hangingPunct="1"/>
                      <a:endParaRPr lang="en-US" sz="3200" i="0" baseline="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3200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9448800" y="1019024"/>
            <a:ext cx="27508200" cy="180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200" b="1" dirty="0" smtClean="0">
                <a:solidFill>
                  <a:schemeClr val="bg1"/>
                </a:solidFill>
                <a:latin typeface="+mn-lt"/>
              </a:rPr>
              <a:t>Title of Research</a:t>
            </a:r>
            <a:endParaRPr lang="en-US" sz="7200" b="1" i="1" baseline="30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7924800" y="2743200"/>
            <a:ext cx="306324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137137" rIns="137137" bIns="137137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dirty="0" smtClean="0">
                <a:solidFill>
                  <a:srgbClr val="FFFFFF"/>
                </a:solidFill>
                <a:latin typeface="+mn-lt"/>
              </a:rPr>
              <a:t>Authors</a:t>
            </a:r>
            <a:endParaRPr lang="en-US" sz="4000" b="1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184321"/>
              </p:ext>
            </p:extLst>
          </p:nvPr>
        </p:nvGraphicFramePr>
        <p:xfrm>
          <a:off x="31775400" y="25374600"/>
          <a:ext cx="10668000" cy="134112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Acknowledgements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038645"/>
              </p:ext>
            </p:extLst>
          </p:nvPr>
        </p:nvGraphicFramePr>
        <p:xfrm>
          <a:off x="1447800" y="26212800"/>
          <a:ext cx="10668000" cy="101092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References</a:t>
                      </a:r>
                      <a:endParaRPr lang="en-US" sz="36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eaLnBrk="1" hangingPunct="1"/>
                      <a:endParaRPr lang="en-US" sz="1800" dirty="0" smtClean="0">
                        <a:solidFill>
                          <a:srgbClr val="000000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481473"/>
              </p:ext>
            </p:extLst>
          </p:nvPr>
        </p:nvGraphicFramePr>
        <p:xfrm>
          <a:off x="12496800" y="15011400"/>
          <a:ext cx="18821400" cy="377952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882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2143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Results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1857">
                <a:tc>
                  <a:txBody>
                    <a:bodyPr/>
                    <a:lstStyle/>
                    <a:p>
                      <a:pPr eaLnBrk="1" hangingPunct="1"/>
                      <a:endParaRPr lang="en-US" sz="32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32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32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32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32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endParaRPr lang="en-US" sz="32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Text Box 1"/>
          <p:cNvSpPr txBox="1"/>
          <p:nvPr/>
        </p:nvSpPr>
        <p:spPr>
          <a:xfrm>
            <a:off x="13868400" y="22174199"/>
            <a:ext cx="6515100" cy="4572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900" b="1" dirty="0">
              <a:effectLst/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29" name="Text Box 1"/>
          <p:cNvSpPr txBox="1"/>
          <p:nvPr/>
        </p:nvSpPr>
        <p:spPr>
          <a:xfrm>
            <a:off x="18478500" y="22555200"/>
            <a:ext cx="3810000" cy="30480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900" b="1" dirty="0">
              <a:effectLst/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32" name="Text Box 1"/>
          <p:cNvSpPr txBox="1"/>
          <p:nvPr/>
        </p:nvSpPr>
        <p:spPr>
          <a:xfrm>
            <a:off x="31775400" y="24307800"/>
            <a:ext cx="10515600" cy="6096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900" b="1" dirty="0">
              <a:effectLst/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33" name="Text Box 1"/>
          <p:cNvSpPr txBox="1"/>
          <p:nvPr/>
        </p:nvSpPr>
        <p:spPr>
          <a:xfrm>
            <a:off x="24994041" y="23926799"/>
            <a:ext cx="5486400" cy="23622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900" b="1" dirty="0">
              <a:effectLst/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6400800"/>
            <a:ext cx="1066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Text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12573000" y="6400801"/>
            <a:ext cx="29916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Text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1447800" y="15950625"/>
            <a:ext cx="1066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Text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2573000" y="15950625"/>
            <a:ext cx="1874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Text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1447800" y="27075825"/>
            <a:ext cx="1066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Text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31775400" y="26313825"/>
            <a:ext cx="1066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Text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31775400" y="15950625"/>
            <a:ext cx="1066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Text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4897</TotalTime>
  <Words>22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明朝</vt:lpstr>
      <vt:lpstr>Arial</vt:lpstr>
      <vt:lpstr>Calibri</vt:lpstr>
      <vt:lpstr>Times New Roman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36x48</dc:title>
  <dc:creator>Uyen Mai</dc:creator>
  <dc:description>Quality poster printing
www.genigraphics.com
1-800-790-4001</dc:description>
  <cp:lastModifiedBy>Mai, Uyen</cp:lastModifiedBy>
  <cp:revision>188</cp:revision>
  <cp:lastPrinted>2013-02-12T02:21:55Z</cp:lastPrinted>
  <dcterms:created xsi:type="dcterms:W3CDTF">2013-02-10T21:14:48Z</dcterms:created>
  <dcterms:modified xsi:type="dcterms:W3CDTF">2018-01-27T01:30:18Z</dcterms:modified>
</cp:coreProperties>
</file>