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8" r:id="rId3"/>
    <p:sldId id="334" r:id="rId4"/>
    <p:sldId id="315" r:id="rId5"/>
    <p:sldId id="316" r:id="rId6"/>
    <p:sldId id="318" r:id="rId7"/>
    <p:sldId id="317" r:id="rId8"/>
    <p:sldId id="331" r:id="rId9"/>
    <p:sldId id="322" r:id="rId10"/>
    <p:sldId id="335" r:id="rId11"/>
    <p:sldId id="320" r:id="rId12"/>
    <p:sldId id="313" r:id="rId13"/>
    <p:sldId id="308" r:id="rId14"/>
    <p:sldId id="309" r:id="rId15"/>
    <p:sldId id="310" r:id="rId16"/>
    <p:sldId id="311" r:id="rId17"/>
    <p:sldId id="326" r:id="rId18"/>
    <p:sldId id="323" r:id="rId19"/>
    <p:sldId id="321" r:id="rId20"/>
    <p:sldId id="324" r:id="rId21"/>
    <p:sldId id="333" r:id="rId22"/>
    <p:sldId id="329" r:id="rId23"/>
    <p:sldId id="330" r:id="rId24"/>
    <p:sldId id="332" r:id="rId25"/>
    <p:sldId id="32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C471E-F873-4098-B970-30C8B5660AAA}" v="1163" dt="2022-08-16T18:19:45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391" autoAdjust="0"/>
  </p:normalViewPr>
  <p:slideViewPr>
    <p:cSldViewPr snapToGrid="0">
      <p:cViewPr varScale="1">
        <p:scale>
          <a:sx n="56" d="100"/>
          <a:sy n="56" d="100"/>
        </p:scale>
        <p:origin x="84" y="936"/>
      </p:cViewPr>
      <p:guideLst/>
    </p:cSldViewPr>
  </p:slideViewPr>
  <p:outlineViewPr>
    <p:cViewPr>
      <p:scale>
        <a:sx n="33" d="100"/>
        <a:sy n="33" d="100"/>
      </p:scale>
      <p:origin x="0" y="-93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zaki, Barbara" userId="S::bmezaki@mtsac.edu::a09c01e7-5b39-4219-8c1a-bd9974e6bf89" providerId="AD" clId="Web-{E170D115-8385-50EC-7586-067A8DB9CE10}"/>
    <pc:docChg chg="addSld delSld modSld sldOrd">
      <pc:chgData name="Mezaki, Barbara" userId="S::bmezaki@mtsac.edu::a09c01e7-5b39-4219-8c1a-bd9974e6bf89" providerId="AD" clId="Web-{E170D115-8385-50EC-7586-067A8DB9CE10}" dt="2022-07-28T21:02:57.412" v="3823" actId="20577"/>
      <pc:docMkLst>
        <pc:docMk/>
      </pc:docMkLst>
      <pc:sldChg chg="addSp delSp modSp del ord modNotes">
        <pc:chgData name="Mezaki, Barbara" userId="S::bmezaki@mtsac.edu::a09c01e7-5b39-4219-8c1a-bd9974e6bf89" providerId="AD" clId="Web-{E170D115-8385-50EC-7586-067A8DB9CE10}" dt="2022-07-28T20:59:05.372" v="3771"/>
        <pc:sldMkLst>
          <pc:docMk/>
          <pc:sldMk cId="3791330791" sldId="257"/>
        </pc:sldMkLst>
        <pc:spChg chg="del mod">
          <ac:chgData name="Mezaki, Barbara" userId="S::bmezaki@mtsac.edu::a09c01e7-5b39-4219-8c1a-bd9974e6bf89" providerId="AD" clId="Web-{E170D115-8385-50EC-7586-067A8DB9CE10}" dt="2022-07-28T20:23:56.236" v="3380"/>
          <ac:spMkLst>
            <pc:docMk/>
            <pc:sldMk cId="3791330791" sldId="257"/>
            <ac:spMk id="2" creationId="{5ECEAEC8-BB23-484F-068A-0485E1CA17E8}"/>
          </ac:spMkLst>
        </pc:spChg>
        <pc:spChg chg="mod">
          <ac:chgData name="Mezaki, Barbara" userId="S::bmezaki@mtsac.edu::a09c01e7-5b39-4219-8c1a-bd9974e6bf89" providerId="AD" clId="Web-{E170D115-8385-50EC-7586-067A8DB9CE10}" dt="2022-07-28T20:57:23.119" v="3750" actId="20577"/>
          <ac:spMkLst>
            <pc:docMk/>
            <pc:sldMk cId="3791330791" sldId="257"/>
            <ac:spMk id="3" creationId="{7C56C2FB-9D37-C048-F478-6771BA4CFC11}"/>
          </ac:spMkLst>
        </pc:spChg>
        <pc:spChg chg="del">
          <ac:chgData name="Mezaki, Barbara" userId="S::bmezaki@mtsac.edu::a09c01e7-5b39-4219-8c1a-bd9974e6bf89" providerId="AD" clId="Web-{E170D115-8385-50EC-7586-067A8DB9CE10}" dt="2022-07-28T17:37:02.032" v="903"/>
          <ac:spMkLst>
            <pc:docMk/>
            <pc:sldMk cId="3791330791" sldId="257"/>
            <ac:spMk id="6" creationId="{6942EA0F-658C-448C-8A2F-86777C31A34B}"/>
          </ac:spMkLst>
        </pc:spChg>
        <pc:picChg chg="add del mod">
          <ac:chgData name="Mezaki, Barbara" userId="S::bmezaki@mtsac.edu::a09c01e7-5b39-4219-8c1a-bd9974e6bf89" providerId="AD" clId="Web-{E170D115-8385-50EC-7586-067A8DB9CE10}" dt="2022-07-28T20:52:39.062" v="3693"/>
          <ac:picMkLst>
            <pc:docMk/>
            <pc:sldMk cId="3791330791" sldId="257"/>
            <ac:picMk id="4" creationId="{512CEE8E-F94E-05AE-7018-AF137F492529}"/>
          </ac:picMkLst>
        </pc:picChg>
        <pc:picChg chg="del">
          <ac:chgData name="Mezaki, Barbara" userId="S::bmezaki@mtsac.edu::a09c01e7-5b39-4219-8c1a-bd9974e6bf89" providerId="AD" clId="Web-{E170D115-8385-50EC-7586-067A8DB9CE10}" dt="2022-07-28T17:37:02.032" v="903"/>
          <ac:picMkLst>
            <pc:docMk/>
            <pc:sldMk cId="3791330791" sldId="257"/>
            <ac:picMk id="5" creationId="{804D4577-AC80-97B7-1BF6-3C265362D28C}"/>
          </ac:picMkLst>
        </pc:picChg>
      </pc:sldChg>
      <pc:sldChg chg="modSp del ord">
        <pc:chgData name="Mezaki, Barbara" userId="S::bmezaki@mtsac.edu::a09c01e7-5b39-4219-8c1a-bd9974e6bf89" providerId="AD" clId="Web-{E170D115-8385-50EC-7586-067A8DB9CE10}" dt="2022-07-28T19:00:03.229" v="2200"/>
        <pc:sldMkLst>
          <pc:docMk/>
          <pc:sldMk cId="3446114819" sldId="258"/>
        </pc:sldMkLst>
        <pc:spChg chg="mod">
          <ac:chgData name="Mezaki, Barbara" userId="S::bmezaki@mtsac.edu::a09c01e7-5b39-4219-8c1a-bd9974e6bf89" providerId="AD" clId="Web-{E170D115-8385-50EC-7586-067A8DB9CE10}" dt="2022-07-27T22:58:08.116" v="78" actId="20577"/>
          <ac:spMkLst>
            <pc:docMk/>
            <pc:sldMk cId="3446114819" sldId="258"/>
            <ac:spMk id="2" creationId="{93E088A0-2073-1386-E4CA-43BC28C47F46}"/>
          </ac:spMkLst>
        </pc:spChg>
        <pc:spChg chg="mod">
          <ac:chgData name="Mezaki, Barbara" userId="S::bmezaki@mtsac.edu::a09c01e7-5b39-4219-8c1a-bd9974e6bf89" providerId="AD" clId="Web-{E170D115-8385-50EC-7586-067A8DB9CE10}" dt="2022-07-27T22:58:20.960" v="83" actId="20577"/>
          <ac:spMkLst>
            <pc:docMk/>
            <pc:sldMk cId="3446114819" sldId="258"/>
            <ac:spMk id="3" creationId="{69946C40-D778-EF59-D828-87BDCA36E836}"/>
          </ac:spMkLst>
        </pc:spChg>
      </pc:sldChg>
      <pc:sldChg chg="addSp delSp modSp del mod setBg">
        <pc:chgData name="Mezaki, Barbara" userId="S::bmezaki@mtsac.edu::a09c01e7-5b39-4219-8c1a-bd9974e6bf89" providerId="AD" clId="Web-{E170D115-8385-50EC-7586-067A8DB9CE10}" dt="2022-07-28T20:47:08.660" v="3659"/>
        <pc:sldMkLst>
          <pc:docMk/>
          <pc:sldMk cId="3870679074" sldId="305"/>
        </pc:sldMkLst>
        <pc:spChg chg="mod">
          <ac:chgData name="Mezaki, Barbara" userId="S::bmezaki@mtsac.edu::a09c01e7-5b39-4219-8c1a-bd9974e6bf89" providerId="AD" clId="Web-{E170D115-8385-50EC-7586-067A8DB9CE10}" dt="2022-07-28T19:10:55.936" v="2620"/>
          <ac:spMkLst>
            <pc:docMk/>
            <pc:sldMk cId="3870679074" sldId="305"/>
            <ac:spMk id="2" creationId="{4D3EE753-9BE2-4278-939F-914A734BC31E}"/>
          </ac:spMkLst>
        </pc:spChg>
        <pc:spChg chg="add del mod">
          <ac:chgData name="Mezaki, Barbara" userId="S::bmezaki@mtsac.edu::a09c01e7-5b39-4219-8c1a-bd9974e6bf89" providerId="AD" clId="Web-{E170D115-8385-50EC-7586-067A8DB9CE10}" dt="2022-07-28T19:10:55.936" v="2620"/>
          <ac:spMkLst>
            <pc:docMk/>
            <pc:sldMk cId="3870679074" sldId="305"/>
            <ac:spMk id="4" creationId="{F442B13E-BCEB-71E9-41B2-57630D6B222D}"/>
          </ac:spMkLst>
        </pc:spChg>
        <pc:spChg chg="add">
          <ac:chgData name="Mezaki, Barbara" userId="S::bmezaki@mtsac.edu::a09c01e7-5b39-4219-8c1a-bd9974e6bf89" providerId="AD" clId="Web-{E170D115-8385-50EC-7586-067A8DB9CE10}" dt="2022-07-28T19:10:55.936" v="2620"/>
          <ac:spMkLst>
            <pc:docMk/>
            <pc:sldMk cId="3870679074" sldId="305"/>
            <ac:spMk id="10" creationId="{ECC07320-C2CA-4E29-8481-9D9E143C7788}"/>
          </ac:spMkLst>
        </pc:spChg>
        <pc:spChg chg="add">
          <ac:chgData name="Mezaki, Barbara" userId="S::bmezaki@mtsac.edu::a09c01e7-5b39-4219-8c1a-bd9974e6bf89" providerId="AD" clId="Web-{E170D115-8385-50EC-7586-067A8DB9CE10}" dt="2022-07-28T19:10:55.936" v="2620"/>
          <ac:spMkLst>
            <pc:docMk/>
            <pc:sldMk cId="3870679074" sldId="305"/>
            <ac:spMk id="12" creationId="{178FB36B-5BFE-42CA-BC60-1115E0D95EEC}"/>
          </ac:spMkLst>
        </pc:spChg>
        <pc:graphicFrameChg chg="del">
          <ac:chgData name="Mezaki, Barbara" userId="S::bmezaki@mtsac.edu::a09c01e7-5b39-4219-8c1a-bd9974e6bf89" providerId="AD" clId="Web-{E170D115-8385-50EC-7586-067A8DB9CE10}" dt="2022-07-28T18:59:31.541" v="2195"/>
          <ac:graphicFrameMkLst>
            <pc:docMk/>
            <pc:sldMk cId="3870679074" sldId="305"/>
            <ac:graphicFrameMk id="5" creationId="{6C976959-E85F-471E-8289-4D89D0B87CB7}"/>
          </ac:graphicFrameMkLst>
        </pc:graphicFrameChg>
        <pc:picChg chg="add">
          <ac:chgData name="Mezaki, Barbara" userId="S::bmezaki@mtsac.edu::a09c01e7-5b39-4219-8c1a-bd9974e6bf89" providerId="AD" clId="Web-{E170D115-8385-50EC-7586-067A8DB9CE10}" dt="2022-07-28T19:10:55.936" v="2620"/>
          <ac:picMkLst>
            <pc:docMk/>
            <pc:sldMk cId="3870679074" sldId="305"/>
            <ac:picMk id="6" creationId="{D3EBF04F-0739-0A8C-6643-440EE5D9DC22}"/>
          </ac:picMkLst>
        </pc:picChg>
      </pc:sldChg>
      <pc:sldChg chg="modSp new del">
        <pc:chgData name="Mezaki, Barbara" userId="S::bmezaki@mtsac.edu::a09c01e7-5b39-4219-8c1a-bd9974e6bf89" providerId="AD" clId="Web-{E170D115-8385-50EC-7586-067A8DB9CE10}" dt="2022-07-28T18:14:16.693" v="1535"/>
        <pc:sldMkLst>
          <pc:docMk/>
          <pc:sldMk cId="2628944367" sldId="306"/>
        </pc:sldMkLst>
        <pc:spChg chg="mod">
          <ac:chgData name="Mezaki, Barbara" userId="S::bmezaki@mtsac.edu::a09c01e7-5b39-4219-8c1a-bd9974e6bf89" providerId="AD" clId="Web-{E170D115-8385-50EC-7586-067A8DB9CE10}" dt="2022-07-27T23:00:32.340" v="87" actId="20577"/>
          <ac:spMkLst>
            <pc:docMk/>
            <pc:sldMk cId="2628944367" sldId="306"/>
            <ac:spMk id="2" creationId="{CCA96B48-9878-9BBE-74DE-5D9107EB836B}"/>
          </ac:spMkLst>
        </pc:spChg>
        <pc:spChg chg="mod">
          <ac:chgData name="Mezaki, Barbara" userId="S::bmezaki@mtsac.edu::a09c01e7-5b39-4219-8c1a-bd9974e6bf89" providerId="AD" clId="Web-{E170D115-8385-50EC-7586-067A8DB9CE10}" dt="2022-07-28T18:13:42.223" v="1534" actId="20577"/>
          <ac:spMkLst>
            <pc:docMk/>
            <pc:sldMk cId="2628944367" sldId="306"/>
            <ac:spMk id="3" creationId="{5227EE39-B4A0-F14A-9B23-0B2AF17F0133}"/>
          </ac:spMkLst>
        </pc:spChg>
      </pc:sldChg>
      <pc:sldChg chg="modSp new del ord">
        <pc:chgData name="Mezaki, Barbara" userId="S::bmezaki@mtsac.edu::a09c01e7-5b39-4219-8c1a-bd9974e6bf89" providerId="AD" clId="Web-{E170D115-8385-50EC-7586-067A8DB9CE10}" dt="2022-07-28T18:59:21.806" v="2194"/>
        <pc:sldMkLst>
          <pc:docMk/>
          <pc:sldMk cId="2968363238" sldId="307"/>
        </pc:sldMkLst>
        <pc:spChg chg="mod">
          <ac:chgData name="Mezaki, Barbara" userId="S::bmezaki@mtsac.edu::a09c01e7-5b39-4219-8c1a-bd9974e6bf89" providerId="AD" clId="Web-{E170D115-8385-50EC-7586-067A8DB9CE10}" dt="2022-07-27T23:05:52.445" v="128" actId="20577"/>
          <ac:spMkLst>
            <pc:docMk/>
            <pc:sldMk cId="2968363238" sldId="307"/>
            <ac:spMk id="2" creationId="{38C4885B-DD8F-09BB-85BC-29B20C7C95BC}"/>
          </ac:spMkLst>
        </pc:spChg>
        <pc:spChg chg="mod">
          <ac:chgData name="Mezaki, Barbara" userId="S::bmezaki@mtsac.edu::a09c01e7-5b39-4219-8c1a-bd9974e6bf89" providerId="AD" clId="Web-{E170D115-8385-50EC-7586-067A8DB9CE10}" dt="2022-07-28T18:33:00.571" v="1771" actId="20577"/>
          <ac:spMkLst>
            <pc:docMk/>
            <pc:sldMk cId="2968363238" sldId="307"/>
            <ac:spMk id="3" creationId="{222232BB-A47A-031A-3BCB-4AF39097D17C}"/>
          </ac:spMkLst>
        </pc:spChg>
      </pc:sldChg>
      <pc:sldChg chg="addSp delSp modSp new mod ord setBg modClrScheme chgLayout">
        <pc:chgData name="Mezaki, Barbara" userId="S::bmezaki@mtsac.edu::a09c01e7-5b39-4219-8c1a-bd9974e6bf89" providerId="AD" clId="Web-{E170D115-8385-50EC-7586-067A8DB9CE10}" dt="2022-07-28T18:22:10.426" v="1616" actId="20577"/>
        <pc:sldMkLst>
          <pc:docMk/>
          <pc:sldMk cId="524259969" sldId="308"/>
        </pc:sldMkLst>
        <pc:spChg chg="del">
          <ac:chgData name="Mezaki, Barbara" userId="S::bmezaki@mtsac.edu::a09c01e7-5b39-4219-8c1a-bd9974e6bf89" providerId="AD" clId="Web-{E170D115-8385-50EC-7586-067A8DB9CE10}" dt="2022-07-28T15:48:50.900" v="249"/>
          <ac:spMkLst>
            <pc:docMk/>
            <pc:sldMk cId="524259969" sldId="308"/>
            <ac:spMk id="2" creationId="{D6A34FEE-FFCF-36A8-95A3-2B9E07DE284A}"/>
          </ac:spMkLst>
        </pc:spChg>
        <pc:spChg chg="del">
          <ac:chgData name="Mezaki, Barbara" userId="S::bmezaki@mtsac.edu::a09c01e7-5b39-4219-8c1a-bd9974e6bf89" providerId="AD" clId="Web-{E170D115-8385-50EC-7586-067A8DB9CE10}" dt="2022-07-28T15:48:50.900" v="249"/>
          <ac:spMkLst>
            <pc:docMk/>
            <pc:sldMk cId="524259969" sldId="308"/>
            <ac:spMk id="3" creationId="{0D6C9C77-129F-9BC5-D6F6-12D2A646309E}"/>
          </ac:spMkLst>
        </pc:spChg>
        <pc:spChg chg="add mod">
          <ac:chgData name="Mezaki, Barbara" userId="S::bmezaki@mtsac.edu::a09c01e7-5b39-4219-8c1a-bd9974e6bf89" providerId="AD" clId="Web-{E170D115-8385-50EC-7586-067A8DB9CE10}" dt="2022-07-28T18:22:10.426" v="1616" actId="20577"/>
          <ac:spMkLst>
            <pc:docMk/>
            <pc:sldMk cId="524259969" sldId="308"/>
            <ac:spMk id="5" creationId="{9D83C0E3-1CD0-7A35-B0C5-943F63D1E1A2}"/>
          </ac:spMkLst>
        </pc:spChg>
        <pc:spChg chg="add del">
          <ac:chgData name="Mezaki, Barbara" userId="S::bmezaki@mtsac.edu::a09c01e7-5b39-4219-8c1a-bd9974e6bf89" providerId="AD" clId="Web-{E170D115-8385-50EC-7586-067A8DB9CE10}" dt="2022-07-28T15:55:59.193" v="295"/>
          <ac:spMkLst>
            <pc:docMk/>
            <pc:sldMk cId="524259969" sldId="308"/>
            <ac:spMk id="12" creationId="{C4E4288A-DFC8-40A2-90E5-70E851A933AD}"/>
          </ac:spMkLst>
        </pc:spChg>
        <pc:spChg chg="add del">
          <ac:chgData name="Mezaki, Barbara" userId="S::bmezaki@mtsac.edu::a09c01e7-5b39-4219-8c1a-bd9974e6bf89" providerId="AD" clId="Web-{E170D115-8385-50EC-7586-067A8DB9CE10}" dt="2022-07-28T15:55:59.193" v="295"/>
          <ac:spMkLst>
            <pc:docMk/>
            <pc:sldMk cId="524259969" sldId="308"/>
            <ac:spMk id="14" creationId="{A94A2FC9-6D19-473C-B868-99FDB2044AA9}"/>
          </ac:spMkLst>
        </pc:spChg>
        <pc:spChg chg="add del">
          <ac:chgData name="Mezaki, Barbara" userId="S::bmezaki@mtsac.edu::a09c01e7-5b39-4219-8c1a-bd9974e6bf89" providerId="AD" clId="Web-{E170D115-8385-50EC-7586-067A8DB9CE10}" dt="2022-07-28T15:55:59.193" v="295"/>
          <ac:spMkLst>
            <pc:docMk/>
            <pc:sldMk cId="524259969" sldId="308"/>
            <ac:spMk id="16" creationId="{8BED0409-854E-49C4-876E-A78C6D881BC8}"/>
          </ac:spMkLst>
        </pc:spChg>
        <pc:spChg chg="add del">
          <ac:chgData name="Mezaki, Barbara" userId="S::bmezaki@mtsac.edu::a09c01e7-5b39-4219-8c1a-bd9974e6bf89" providerId="AD" clId="Web-{E170D115-8385-50EC-7586-067A8DB9CE10}" dt="2022-07-28T15:55:59.193" v="295"/>
          <ac:spMkLst>
            <pc:docMk/>
            <pc:sldMk cId="524259969" sldId="308"/>
            <ac:spMk id="18" creationId="{D4340B2E-01FD-4F5D-9C4D-AD3923AD20BA}"/>
          </ac:spMkLst>
        </pc:spChg>
        <pc:picChg chg="add mod">
          <ac:chgData name="Mezaki, Barbara" userId="S::bmezaki@mtsac.edu::a09c01e7-5b39-4219-8c1a-bd9974e6bf89" providerId="AD" clId="Web-{E170D115-8385-50EC-7586-067A8DB9CE10}" dt="2022-07-28T17:01:31.945" v="558" actId="1076"/>
          <ac:picMkLst>
            <pc:docMk/>
            <pc:sldMk cId="524259969" sldId="308"/>
            <ac:picMk id="4" creationId="{119BA25A-7612-EB15-7067-D39ADEEB6C29}"/>
          </ac:picMkLst>
        </pc:picChg>
        <pc:picChg chg="add del mod">
          <ac:chgData name="Mezaki, Barbara" userId="S::bmezaki@mtsac.edu::a09c01e7-5b39-4219-8c1a-bd9974e6bf89" providerId="AD" clId="Web-{E170D115-8385-50EC-7586-067A8DB9CE10}" dt="2022-07-28T18:12:27.002" v="1521" actId="1076"/>
          <ac:picMkLst>
            <pc:docMk/>
            <pc:sldMk cId="524259969" sldId="308"/>
            <ac:picMk id="6" creationId="{845CE622-1123-C65F-051A-1A8B5D21AE77}"/>
          </ac:picMkLst>
        </pc:picChg>
        <pc:picChg chg="add del mod">
          <ac:chgData name="Mezaki, Barbara" userId="S::bmezaki@mtsac.edu::a09c01e7-5b39-4219-8c1a-bd9974e6bf89" providerId="AD" clId="Web-{E170D115-8385-50EC-7586-067A8DB9CE10}" dt="2022-07-28T18:10:50.437" v="1479"/>
          <ac:picMkLst>
            <pc:docMk/>
            <pc:sldMk cId="524259969" sldId="308"/>
            <ac:picMk id="7" creationId="{248B1A88-D816-4E8D-EB53-B2BF00233EAD}"/>
          </ac:picMkLst>
        </pc:picChg>
      </pc:sldChg>
      <pc:sldChg chg="addSp delSp modSp new mod ord setBg">
        <pc:chgData name="Mezaki, Barbara" userId="S::bmezaki@mtsac.edu::a09c01e7-5b39-4219-8c1a-bd9974e6bf89" providerId="AD" clId="Web-{E170D115-8385-50EC-7586-067A8DB9CE10}" dt="2022-07-28T18:35:20.528" v="1786" actId="1076"/>
        <pc:sldMkLst>
          <pc:docMk/>
          <pc:sldMk cId="3770251930" sldId="309"/>
        </pc:sldMkLst>
        <pc:spChg chg="add mod">
          <ac:chgData name="Mezaki, Barbara" userId="S::bmezaki@mtsac.edu::a09c01e7-5b39-4219-8c1a-bd9974e6bf89" providerId="AD" clId="Web-{E170D115-8385-50EC-7586-067A8DB9CE10}" dt="2022-07-28T18:34:09.276" v="1783" actId="20577"/>
          <ac:spMkLst>
            <pc:docMk/>
            <pc:sldMk cId="3770251930" sldId="309"/>
            <ac:spMk id="3" creationId="{101E7D72-099F-5EF3-2069-C78F4625B932}"/>
          </ac:spMkLst>
        </pc:spChg>
        <pc:spChg chg="add del">
          <ac:chgData name="Mezaki, Barbara" userId="S::bmezaki@mtsac.edu::a09c01e7-5b39-4219-8c1a-bd9974e6bf89" providerId="AD" clId="Web-{E170D115-8385-50EC-7586-067A8DB9CE10}" dt="2022-07-28T15:59:24.089" v="385"/>
          <ac:spMkLst>
            <pc:docMk/>
            <pc:sldMk cId="3770251930" sldId="309"/>
            <ac:spMk id="8" creationId="{B6C29DB0-17E9-42FF-986E-0B7F493F4D24}"/>
          </ac:spMkLst>
        </pc:spChg>
        <pc:spChg chg="add del">
          <ac:chgData name="Mezaki, Barbara" userId="S::bmezaki@mtsac.edu::a09c01e7-5b39-4219-8c1a-bd9974e6bf89" providerId="AD" clId="Web-{E170D115-8385-50EC-7586-067A8DB9CE10}" dt="2022-07-28T15:59:24.089" v="385"/>
          <ac:spMkLst>
            <pc:docMk/>
            <pc:sldMk cId="3770251930" sldId="309"/>
            <ac:spMk id="10" creationId="{115AD956-A5B6-4760-B8B2-11E2DF6B0212}"/>
          </ac:spMkLst>
        </pc:spChg>
        <pc:spChg chg="add del">
          <ac:chgData name="Mezaki, Barbara" userId="S::bmezaki@mtsac.edu::a09c01e7-5b39-4219-8c1a-bd9974e6bf89" providerId="AD" clId="Web-{E170D115-8385-50EC-7586-067A8DB9CE10}" dt="2022-07-28T15:59:33.464" v="389"/>
          <ac:spMkLst>
            <pc:docMk/>
            <pc:sldMk cId="3770251930" sldId="309"/>
            <ac:spMk id="14" creationId="{91F32EBA-ED97-466E-8CFA-8382584155D0}"/>
          </ac:spMkLst>
        </pc:spChg>
        <pc:spChg chg="add del">
          <ac:chgData name="Mezaki, Barbara" userId="S::bmezaki@mtsac.edu::a09c01e7-5b39-4219-8c1a-bd9974e6bf89" providerId="AD" clId="Web-{E170D115-8385-50EC-7586-067A8DB9CE10}" dt="2022-07-28T15:59:33.464" v="389"/>
          <ac:spMkLst>
            <pc:docMk/>
            <pc:sldMk cId="3770251930" sldId="309"/>
            <ac:spMk id="15" creationId="{62A38935-BB53-4DF7-A56E-48DD25B685D7}"/>
          </ac:spMkLst>
        </pc:spChg>
        <pc:picChg chg="add mod ord">
          <ac:chgData name="Mezaki, Barbara" userId="S::bmezaki@mtsac.edu::a09c01e7-5b39-4219-8c1a-bd9974e6bf89" providerId="AD" clId="Web-{E170D115-8385-50EC-7586-067A8DB9CE10}" dt="2022-07-28T18:33:49.150" v="1772" actId="1076"/>
          <ac:picMkLst>
            <pc:docMk/>
            <pc:sldMk cId="3770251930" sldId="309"/>
            <ac:picMk id="2" creationId="{F553DA79-E863-4C02-27B5-F4F80074F7AD}"/>
          </ac:picMkLst>
        </pc:picChg>
        <pc:picChg chg="add mod">
          <ac:chgData name="Mezaki, Barbara" userId="S::bmezaki@mtsac.edu::a09c01e7-5b39-4219-8c1a-bd9974e6bf89" providerId="AD" clId="Web-{E170D115-8385-50EC-7586-067A8DB9CE10}" dt="2022-07-28T18:35:13.465" v="1784" actId="1076"/>
          <ac:picMkLst>
            <pc:docMk/>
            <pc:sldMk cId="3770251930" sldId="309"/>
            <ac:picMk id="5" creationId="{F070DC74-8ACA-26ED-F0CF-99633F237335}"/>
          </ac:picMkLst>
        </pc:picChg>
        <pc:picChg chg="add mod">
          <ac:chgData name="Mezaki, Barbara" userId="S::bmezaki@mtsac.edu::a09c01e7-5b39-4219-8c1a-bd9974e6bf89" providerId="AD" clId="Web-{E170D115-8385-50EC-7586-067A8DB9CE10}" dt="2022-07-28T18:35:20.528" v="1786" actId="1076"/>
          <ac:picMkLst>
            <pc:docMk/>
            <pc:sldMk cId="3770251930" sldId="309"/>
            <ac:picMk id="6" creationId="{45617833-C019-8F13-B028-4081531E3BD8}"/>
          </ac:picMkLst>
        </pc:picChg>
        <pc:cxnChg chg="add del">
          <ac:chgData name="Mezaki, Barbara" userId="S::bmezaki@mtsac.edu::a09c01e7-5b39-4219-8c1a-bd9974e6bf89" providerId="AD" clId="Web-{E170D115-8385-50EC-7586-067A8DB9CE10}" dt="2022-07-28T15:59:26.589" v="387"/>
          <ac:cxnSpMkLst>
            <pc:docMk/>
            <pc:sldMk cId="3770251930" sldId="309"/>
            <ac:cxnSpMk id="12" creationId="{39B7FDC9-F0CE-43A7-9F2A-83DD09DC3453}"/>
          </ac:cxnSpMkLst>
        </pc:cxnChg>
        <pc:cxnChg chg="add">
          <ac:chgData name="Mezaki, Barbara" userId="S::bmezaki@mtsac.edu::a09c01e7-5b39-4219-8c1a-bd9974e6bf89" providerId="AD" clId="Web-{E170D115-8385-50EC-7586-067A8DB9CE10}" dt="2022-07-28T15:59:33.464" v="390"/>
          <ac:cxnSpMkLst>
            <pc:docMk/>
            <pc:sldMk cId="3770251930" sldId="309"/>
            <ac:cxnSpMk id="17" creationId="{39B7FDC9-F0CE-43A7-9F2A-83DD09DC3453}"/>
          </ac:cxnSpMkLst>
        </pc:cxnChg>
      </pc:sldChg>
      <pc:sldChg chg="addSp modSp new ord">
        <pc:chgData name="Mezaki, Barbara" userId="S::bmezaki@mtsac.edu::a09c01e7-5b39-4219-8c1a-bd9974e6bf89" providerId="AD" clId="Web-{E170D115-8385-50EC-7586-067A8DB9CE10}" dt="2022-07-28T18:54:00.125" v="2110" actId="14100"/>
        <pc:sldMkLst>
          <pc:docMk/>
          <pc:sldMk cId="3256087911" sldId="310"/>
        </pc:sldMkLst>
        <pc:spChg chg="add mod">
          <ac:chgData name="Mezaki, Barbara" userId="S::bmezaki@mtsac.edu::a09c01e7-5b39-4219-8c1a-bd9974e6bf89" providerId="AD" clId="Web-{E170D115-8385-50EC-7586-067A8DB9CE10}" dt="2022-07-28T18:54:00.125" v="2110" actId="14100"/>
          <ac:spMkLst>
            <pc:docMk/>
            <pc:sldMk cId="3256087911" sldId="310"/>
            <ac:spMk id="3" creationId="{6EC6543F-76EC-E81E-D6AE-2D03952160E2}"/>
          </ac:spMkLst>
        </pc:spChg>
        <pc:spChg chg="add mod">
          <ac:chgData name="Mezaki, Barbara" userId="S::bmezaki@mtsac.edu::a09c01e7-5b39-4219-8c1a-bd9974e6bf89" providerId="AD" clId="Web-{E170D115-8385-50EC-7586-067A8DB9CE10}" dt="2022-07-28T18:53:49.093" v="2109" actId="1076"/>
          <ac:spMkLst>
            <pc:docMk/>
            <pc:sldMk cId="3256087911" sldId="310"/>
            <ac:spMk id="4" creationId="{CC4D0688-3A3A-B506-6EC9-E1CE716AAB4C}"/>
          </ac:spMkLst>
        </pc:spChg>
        <pc:picChg chg="add mod">
          <ac:chgData name="Mezaki, Barbara" userId="S::bmezaki@mtsac.edu::a09c01e7-5b39-4219-8c1a-bd9974e6bf89" providerId="AD" clId="Web-{E170D115-8385-50EC-7586-067A8DB9CE10}" dt="2022-07-28T18:53:02.357" v="2099" actId="1076"/>
          <ac:picMkLst>
            <pc:docMk/>
            <pc:sldMk cId="3256087911" sldId="310"/>
            <ac:picMk id="2" creationId="{2187E4AB-30D8-341E-DC3E-21021E563D59}"/>
          </ac:picMkLst>
        </pc:picChg>
        <pc:picChg chg="add mod">
          <ac:chgData name="Mezaki, Barbara" userId="S::bmezaki@mtsac.edu::a09c01e7-5b39-4219-8c1a-bd9974e6bf89" providerId="AD" clId="Web-{E170D115-8385-50EC-7586-067A8DB9CE10}" dt="2022-07-28T18:53:45.421" v="2108" actId="1076"/>
          <ac:picMkLst>
            <pc:docMk/>
            <pc:sldMk cId="3256087911" sldId="310"/>
            <ac:picMk id="5" creationId="{BF2C912B-4C68-4A10-FCA5-80ED5A75241C}"/>
          </ac:picMkLst>
        </pc:picChg>
      </pc:sldChg>
      <pc:sldChg chg="addSp delSp modSp new ord">
        <pc:chgData name="Mezaki, Barbara" userId="S::bmezaki@mtsac.edu::a09c01e7-5b39-4219-8c1a-bd9974e6bf89" providerId="AD" clId="Web-{E170D115-8385-50EC-7586-067A8DB9CE10}" dt="2022-07-28T18:54:11.234" v="2112" actId="20577"/>
        <pc:sldMkLst>
          <pc:docMk/>
          <pc:sldMk cId="2733842026" sldId="311"/>
        </pc:sldMkLst>
        <pc:spChg chg="add mod">
          <ac:chgData name="Mezaki, Barbara" userId="S::bmezaki@mtsac.edu::a09c01e7-5b39-4219-8c1a-bd9974e6bf89" providerId="AD" clId="Web-{E170D115-8385-50EC-7586-067A8DB9CE10}" dt="2022-07-28T18:54:11.234" v="2112" actId="20577"/>
          <ac:spMkLst>
            <pc:docMk/>
            <pc:sldMk cId="2733842026" sldId="311"/>
            <ac:spMk id="2" creationId="{7B48486D-3364-C82D-CA3D-F9A763A2689D}"/>
          </ac:spMkLst>
        </pc:spChg>
        <pc:spChg chg="add mod">
          <ac:chgData name="Mezaki, Barbara" userId="S::bmezaki@mtsac.edu::a09c01e7-5b39-4219-8c1a-bd9974e6bf89" providerId="AD" clId="Web-{E170D115-8385-50EC-7586-067A8DB9CE10}" dt="2022-07-28T18:51:10.369" v="2069" actId="1076"/>
          <ac:spMkLst>
            <pc:docMk/>
            <pc:sldMk cId="2733842026" sldId="311"/>
            <ac:spMk id="5" creationId="{CA16E93C-C340-9FB3-9163-AA4AA5633B85}"/>
          </ac:spMkLst>
        </pc:spChg>
        <pc:picChg chg="add del mod">
          <ac:chgData name="Mezaki, Barbara" userId="S::bmezaki@mtsac.edu::a09c01e7-5b39-4219-8c1a-bd9974e6bf89" providerId="AD" clId="Web-{E170D115-8385-50EC-7586-067A8DB9CE10}" dt="2022-07-28T16:19:28.084" v="401"/>
          <ac:picMkLst>
            <pc:docMk/>
            <pc:sldMk cId="2733842026" sldId="311"/>
            <ac:picMk id="2" creationId="{70AB5755-F535-DA8F-7382-40229E17601C}"/>
          </ac:picMkLst>
        </pc:picChg>
        <pc:picChg chg="add mod">
          <ac:chgData name="Mezaki, Barbara" userId="S::bmezaki@mtsac.edu::a09c01e7-5b39-4219-8c1a-bd9974e6bf89" providerId="AD" clId="Web-{E170D115-8385-50EC-7586-067A8DB9CE10}" dt="2022-07-28T16:20:04.258" v="408" actId="1076"/>
          <ac:picMkLst>
            <pc:docMk/>
            <pc:sldMk cId="2733842026" sldId="311"/>
            <ac:picMk id="3" creationId="{07F4D30F-550F-E573-12A3-3495894688A3}"/>
          </ac:picMkLst>
        </pc:picChg>
        <pc:picChg chg="add mod">
          <ac:chgData name="Mezaki, Barbara" userId="S::bmezaki@mtsac.edu::a09c01e7-5b39-4219-8c1a-bd9974e6bf89" providerId="AD" clId="Web-{E170D115-8385-50EC-7586-067A8DB9CE10}" dt="2022-07-28T18:36:03.076" v="1796" actId="1076"/>
          <ac:picMkLst>
            <pc:docMk/>
            <pc:sldMk cId="2733842026" sldId="311"/>
            <ac:picMk id="4" creationId="{7117C615-29B5-C1DC-B1ED-FDC106DE20E9}"/>
          </ac:picMkLst>
        </pc:picChg>
      </pc:sldChg>
      <pc:sldChg chg="modSp new del">
        <pc:chgData name="Mezaki, Barbara" userId="S::bmezaki@mtsac.edu::a09c01e7-5b39-4219-8c1a-bd9974e6bf89" providerId="AD" clId="Web-{E170D115-8385-50EC-7586-067A8DB9CE10}" dt="2022-07-28T18:56:50.052" v="2186"/>
        <pc:sldMkLst>
          <pc:docMk/>
          <pc:sldMk cId="3554923621" sldId="312"/>
        </pc:sldMkLst>
        <pc:spChg chg="mod">
          <ac:chgData name="Mezaki, Barbara" userId="S::bmezaki@mtsac.edu::a09c01e7-5b39-4219-8c1a-bd9974e6bf89" providerId="AD" clId="Web-{E170D115-8385-50EC-7586-067A8DB9CE10}" dt="2022-07-28T17:03:16.827" v="592" actId="20577"/>
          <ac:spMkLst>
            <pc:docMk/>
            <pc:sldMk cId="3554923621" sldId="312"/>
            <ac:spMk id="2" creationId="{BFE6521C-67A8-CBDC-4835-FA8923C76DFC}"/>
          </ac:spMkLst>
        </pc:spChg>
        <pc:spChg chg="mod">
          <ac:chgData name="Mezaki, Barbara" userId="S::bmezaki@mtsac.edu::a09c01e7-5b39-4219-8c1a-bd9974e6bf89" providerId="AD" clId="Web-{E170D115-8385-50EC-7586-067A8DB9CE10}" dt="2022-07-28T16:53:09.882" v="532" actId="20577"/>
          <ac:spMkLst>
            <pc:docMk/>
            <pc:sldMk cId="3554923621" sldId="312"/>
            <ac:spMk id="3" creationId="{8D072665-A931-05A7-5236-0422154E1C1C}"/>
          </ac:spMkLst>
        </pc:spChg>
      </pc:sldChg>
      <pc:sldChg chg="addSp delSp modSp new mod ord setBg setClrOvrMap modNotes">
        <pc:chgData name="Mezaki, Barbara" userId="S::bmezaki@mtsac.edu::a09c01e7-5b39-4219-8c1a-bd9974e6bf89" providerId="AD" clId="Web-{E170D115-8385-50EC-7586-067A8DB9CE10}" dt="2022-07-28T18:18:38.217" v="1614" actId="14100"/>
        <pc:sldMkLst>
          <pc:docMk/>
          <pc:sldMk cId="747775395" sldId="313"/>
        </pc:sldMkLst>
        <pc:spChg chg="mod">
          <ac:chgData name="Mezaki, Barbara" userId="S::bmezaki@mtsac.edu::a09c01e7-5b39-4219-8c1a-bd9974e6bf89" providerId="AD" clId="Web-{E170D115-8385-50EC-7586-067A8DB9CE10}" dt="2022-07-28T18:18:38.217" v="1614" actId="14100"/>
          <ac:spMkLst>
            <pc:docMk/>
            <pc:sldMk cId="747775395" sldId="313"/>
            <ac:spMk id="2" creationId="{B16B3C9E-88A0-741D-49BF-E3E4117CDD26}"/>
          </ac:spMkLst>
        </pc:spChg>
        <pc:spChg chg="del mod">
          <ac:chgData name="Mezaki, Barbara" userId="S::bmezaki@mtsac.edu::a09c01e7-5b39-4219-8c1a-bd9974e6bf89" providerId="AD" clId="Web-{E170D115-8385-50EC-7586-067A8DB9CE10}" dt="2022-07-28T18:11:11.516" v="1481"/>
          <ac:spMkLst>
            <pc:docMk/>
            <pc:sldMk cId="747775395" sldId="313"/>
            <ac:spMk id="3" creationId="{66E0E8A8-36EF-11B4-B8D1-284871B0F20D}"/>
          </ac:spMkLst>
        </pc:spChg>
        <pc:spChg chg="add">
          <ac:chgData name="Mezaki, Barbara" userId="S::bmezaki@mtsac.edu::a09c01e7-5b39-4219-8c1a-bd9974e6bf89" providerId="AD" clId="Web-{E170D115-8385-50EC-7586-067A8DB9CE10}" dt="2022-07-28T18:17:46.731" v="1595"/>
          <ac:spMkLst>
            <pc:docMk/>
            <pc:sldMk cId="747775395" sldId="313"/>
            <ac:spMk id="9" creationId="{BCC55ACC-A2F6-403C-A3A4-D59B3734D45F}"/>
          </ac:spMkLst>
        </pc:spChg>
        <pc:picChg chg="add mod ord">
          <ac:chgData name="Mezaki, Barbara" userId="S::bmezaki@mtsac.edu::a09c01e7-5b39-4219-8c1a-bd9974e6bf89" providerId="AD" clId="Web-{E170D115-8385-50EC-7586-067A8DB9CE10}" dt="2022-07-28T18:17:46.731" v="1595"/>
          <ac:picMkLst>
            <pc:docMk/>
            <pc:sldMk cId="747775395" sldId="313"/>
            <ac:picMk id="4" creationId="{65AF6F5C-8766-C5C0-77E7-A9BDF0A4E938}"/>
          </ac:picMkLst>
        </pc:picChg>
      </pc:sldChg>
      <pc:sldChg chg="modSp new del">
        <pc:chgData name="Mezaki, Barbara" userId="S::bmezaki@mtsac.edu::a09c01e7-5b39-4219-8c1a-bd9974e6bf89" providerId="AD" clId="Web-{E170D115-8385-50EC-7586-067A8DB9CE10}" dt="2022-07-28T18:56:27.738" v="2175"/>
        <pc:sldMkLst>
          <pc:docMk/>
          <pc:sldMk cId="2468309573" sldId="314"/>
        </pc:sldMkLst>
        <pc:spChg chg="mod">
          <ac:chgData name="Mezaki, Barbara" userId="S::bmezaki@mtsac.edu::a09c01e7-5b39-4219-8c1a-bd9974e6bf89" providerId="AD" clId="Web-{E170D115-8385-50EC-7586-067A8DB9CE10}" dt="2022-07-28T18:56:17.441" v="2172" actId="20577"/>
          <ac:spMkLst>
            <pc:docMk/>
            <pc:sldMk cId="2468309573" sldId="314"/>
            <ac:spMk id="2" creationId="{51E38C9A-E4C9-91A7-F90B-A36BDB9B8FB5}"/>
          </ac:spMkLst>
        </pc:spChg>
        <pc:spChg chg="mod">
          <ac:chgData name="Mezaki, Barbara" userId="S::bmezaki@mtsac.edu::a09c01e7-5b39-4219-8c1a-bd9974e6bf89" providerId="AD" clId="Web-{E170D115-8385-50EC-7586-067A8DB9CE10}" dt="2022-07-28T17:59:27.666" v="1390" actId="20577"/>
          <ac:spMkLst>
            <pc:docMk/>
            <pc:sldMk cId="2468309573" sldId="314"/>
            <ac:spMk id="3" creationId="{A2B64075-489C-F811-958F-B3632BFD269D}"/>
          </ac:spMkLst>
        </pc:spChg>
      </pc:sldChg>
      <pc:sldChg chg="modSp add">
        <pc:chgData name="Mezaki, Barbara" userId="S::bmezaki@mtsac.edu::a09c01e7-5b39-4219-8c1a-bd9974e6bf89" providerId="AD" clId="Web-{E170D115-8385-50EC-7586-067A8DB9CE10}" dt="2022-07-28T21:02:10.472" v="3820" actId="20577"/>
        <pc:sldMkLst>
          <pc:docMk/>
          <pc:sldMk cId="2268687517" sldId="315"/>
        </pc:sldMkLst>
        <pc:spChg chg="mod">
          <ac:chgData name="Mezaki, Barbara" userId="S::bmezaki@mtsac.edu::a09c01e7-5b39-4219-8c1a-bd9974e6bf89" providerId="AD" clId="Web-{E170D115-8385-50EC-7586-067A8DB9CE10}" dt="2022-07-28T21:02:10.472" v="3820" actId="20577"/>
          <ac:spMkLst>
            <pc:docMk/>
            <pc:sldMk cId="2268687517" sldId="315"/>
            <ac:spMk id="6" creationId="{00000000-0000-0000-0000-000000000000}"/>
          </ac:spMkLst>
        </pc:spChg>
      </pc:sldChg>
      <pc:sldChg chg="add">
        <pc:chgData name="Mezaki, Barbara" userId="S::bmezaki@mtsac.edu::a09c01e7-5b39-4219-8c1a-bd9974e6bf89" providerId="AD" clId="Web-{E170D115-8385-50EC-7586-067A8DB9CE10}" dt="2022-07-28T17:20:36.893" v="594"/>
        <pc:sldMkLst>
          <pc:docMk/>
          <pc:sldMk cId="1486847898" sldId="316"/>
        </pc:sldMkLst>
      </pc:sldChg>
      <pc:sldChg chg="addSp delSp modSp add ord">
        <pc:chgData name="Mezaki, Barbara" userId="S::bmezaki@mtsac.edu::a09c01e7-5b39-4219-8c1a-bd9974e6bf89" providerId="AD" clId="Web-{E170D115-8385-50EC-7586-067A8DB9CE10}" dt="2022-07-28T18:57:16.959" v="2190"/>
        <pc:sldMkLst>
          <pc:docMk/>
          <pc:sldMk cId="3112772420" sldId="317"/>
        </pc:sldMkLst>
        <pc:spChg chg="add del mod">
          <ac:chgData name="Mezaki, Barbara" userId="S::bmezaki@mtsac.edu::a09c01e7-5b39-4219-8c1a-bd9974e6bf89" providerId="AD" clId="Web-{E170D115-8385-50EC-7586-067A8DB9CE10}" dt="2022-07-28T18:57:16.959" v="2190"/>
          <ac:spMkLst>
            <pc:docMk/>
            <pc:sldMk cId="3112772420" sldId="317"/>
            <ac:spMk id="3" creationId="{A8ACFE64-4D35-E1E4-D4DA-CEB80BBD26C8}"/>
          </ac:spMkLst>
        </pc:spChg>
      </pc:sldChg>
      <pc:sldChg chg="add">
        <pc:chgData name="Mezaki, Barbara" userId="S::bmezaki@mtsac.edu::a09c01e7-5b39-4219-8c1a-bd9974e6bf89" providerId="AD" clId="Web-{E170D115-8385-50EC-7586-067A8DB9CE10}" dt="2022-07-28T17:21:05.519" v="596"/>
        <pc:sldMkLst>
          <pc:docMk/>
          <pc:sldMk cId="2856395977" sldId="318"/>
        </pc:sldMkLst>
      </pc:sldChg>
      <pc:sldChg chg="modSp new del ord">
        <pc:chgData name="Mezaki, Barbara" userId="S::bmezaki@mtsac.edu::a09c01e7-5b39-4219-8c1a-bd9974e6bf89" providerId="AD" clId="Web-{E170D115-8385-50EC-7586-067A8DB9CE10}" dt="2022-07-28T19:21:58.191" v="2818"/>
        <pc:sldMkLst>
          <pc:docMk/>
          <pc:sldMk cId="3972072993" sldId="319"/>
        </pc:sldMkLst>
        <pc:spChg chg="mod">
          <ac:chgData name="Mezaki, Barbara" userId="S::bmezaki@mtsac.edu::a09c01e7-5b39-4219-8c1a-bd9974e6bf89" providerId="AD" clId="Web-{E170D115-8385-50EC-7586-067A8DB9CE10}" dt="2022-07-28T19:19:45.890" v="2677" actId="20577"/>
          <ac:spMkLst>
            <pc:docMk/>
            <pc:sldMk cId="3972072993" sldId="319"/>
            <ac:spMk id="2" creationId="{4F7194A3-A6CF-BF34-E81D-259D61EAD72D}"/>
          </ac:spMkLst>
        </pc:spChg>
        <pc:spChg chg="mod">
          <ac:chgData name="Mezaki, Barbara" userId="S::bmezaki@mtsac.edu::a09c01e7-5b39-4219-8c1a-bd9974e6bf89" providerId="AD" clId="Web-{E170D115-8385-50EC-7586-067A8DB9CE10}" dt="2022-07-28T18:03:05.376" v="1407" actId="20577"/>
          <ac:spMkLst>
            <pc:docMk/>
            <pc:sldMk cId="3972072993" sldId="319"/>
            <ac:spMk id="3" creationId="{31290822-08FA-CA23-5CA2-32685D570F4B}"/>
          </ac:spMkLst>
        </pc:spChg>
      </pc:sldChg>
      <pc:sldChg chg="addSp delSp modSp new mod ord setBg">
        <pc:chgData name="Mezaki, Barbara" userId="S::bmezaki@mtsac.edu::a09c01e7-5b39-4219-8c1a-bd9974e6bf89" providerId="AD" clId="Web-{E170D115-8385-50EC-7586-067A8DB9CE10}" dt="2022-07-28T19:25:23.494" v="2851"/>
        <pc:sldMkLst>
          <pc:docMk/>
          <pc:sldMk cId="3306863364" sldId="320"/>
        </pc:sldMkLst>
        <pc:spChg chg="mod">
          <ac:chgData name="Mezaki, Barbara" userId="S::bmezaki@mtsac.edu::a09c01e7-5b39-4219-8c1a-bd9974e6bf89" providerId="AD" clId="Web-{E170D115-8385-50EC-7586-067A8DB9CE10}" dt="2022-07-28T18:09:50.998" v="1472"/>
          <ac:spMkLst>
            <pc:docMk/>
            <pc:sldMk cId="3306863364" sldId="320"/>
            <ac:spMk id="2" creationId="{7B31693E-9E0B-5D03-2A3F-9C92A2E5FB1D}"/>
          </ac:spMkLst>
        </pc:spChg>
        <pc:spChg chg="mod ord">
          <ac:chgData name="Mezaki, Barbara" userId="S::bmezaki@mtsac.edu::a09c01e7-5b39-4219-8c1a-bd9974e6bf89" providerId="AD" clId="Web-{E170D115-8385-50EC-7586-067A8DB9CE10}" dt="2022-07-28T18:09:50.998" v="1472"/>
          <ac:spMkLst>
            <pc:docMk/>
            <pc:sldMk cId="3306863364" sldId="320"/>
            <ac:spMk id="3" creationId="{103D8917-6C55-3F24-9D38-01B29DAF6EA3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9:50.998" v="1472"/>
          <ac:spMkLst>
            <pc:docMk/>
            <pc:sldMk cId="3306863364" sldId="320"/>
            <ac:spMk id="8" creationId="{A2679492-7988-4050-9056-542444452411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9:50.998" v="1472"/>
          <ac:spMkLst>
            <pc:docMk/>
            <pc:sldMk cId="3306863364" sldId="320"/>
            <ac:spMk id="10" creationId="{B091B163-7D61-4891-ABCF-5C13D9C418D0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9:50.998" v="1471"/>
          <ac:spMkLst>
            <pc:docMk/>
            <pc:sldMk cId="3306863364" sldId="320"/>
            <ac:spMk id="22" creationId="{327D73B4-9F5C-4A64-A179-51B9500CB8B5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9:50.998" v="1471"/>
          <ac:spMkLst>
            <pc:docMk/>
            <pc:sldMk cId="3306863364" sldId="320"/>
            <ac:spMk id="24" creationId="{C1F06963-6374-4B48-844F-071A9BAAAE02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9:50.998" v="1471"/>
          <ac:spMkLst>
            <pc:docMk/>
            <pc:sldMk cId="3306863364" sldId="320"/>
            <ac:spMk id="30" creationId="{E3020543-B24B-4EC4-8FFC-8DD88EEA91A8}"/>
          </ac:spMkLst>
        </pc:spChg>
        <pc:spChg chg="add">
          <ac:chgData name="Mezaki, Barbara" userId="S::bmezaki@mtsac.edu::a09c01e7-5b39-4219-8c1a-bd9974e6bf89" providerId="AD" clId="Web-{E170D115-8385-50EC-7586-067A8DB9CE10}" dt="2022-07-28T18:09:50.998" v="1472"/>
          <ac:spMkLst>
            <pc:docMk/>
            <pc:sldMk cId="3306863364" sldId="320"/>
            <ac:spMk id="34" creationId="{B95B9BA8-1D69-4796-85F5-B6D0BD52354B}"/>
          </ac:spMkLst>
        </pc:spChg>
        <pc:grpChg chg="add del">
          <ac:chgData name="Mezaki, Barbara" userId="S::bmezaki@mtsac.edu::a09c01e7-5b39-4219-8c1a-bd9974e6bf89" providerId="AD" clId="Web-{E170D115-8385-50EC-7586-067A8DB9CE10}" dt="2022-07-28T18:09:50.998" v="1472"/>
          <ac:grpSpMkLst>
            <pc:docMk/>
            <pc:sldMk cId="3306863364" sldId="320"/>
            <ac:grpSpMk id="12" creationId="{0474DF76-993E-44DE-AFB0-C416182ACECF}"/>
          </ac:grpSpMkLst>
        </pc:grpChg>
        <pc:grpChg chg="add del">
          <ac:chgData name="Mezaki, Barbara" userId="S::bmezaki@mtsac.edu::a09c01e7-5b39-4219-8c1a-bd9974e6bf89" providerId="AD" clId="Web-{E170D115-8385-50EC-7586-067A8DB9CE10}" dt="2022-07-28T18:09:50.998" v="1471"/>
          <ac:grpSpMkLst>
            <pc:docMk/>
            <pc:sldMk cId="3306863364" sldId="320"/>
            <ac:grpSpMk id="26" creationId="{5614C7C0-FA1D-4105-8345-1DF76F9870A8}"/>
          </ac:grpSpMkLst>
        </pc:grpChg>
        <pc:picChg chg="add mod">
          <ac:chgData name="Mezaki, Barbara" userId="S::bmezaki@mtsac.edu::a09c01e7-5b39-4219-8c1a-bd9974e6bf89" providerId="AD" clId="Web-{E170D115-8385-50EC-7586-067A8DB9CE10}" dt="2022-07-28T19:25:23.494" v="2851"/>
          <ac:picMkLst>
            <pc:docMk/>
            <pc:sldMk cId="3306863364" sldId="320"/>
            <ac:picMk id="4" creationId="{D367E076-C285-4423-E6DD-9735C121ABF5}"/>
          </ac:picMkLst>
        </pc:picChg>
        <pc:cxnChg chg="add del">
          <ac:chgData name="Mezaki, Barbara" userId="S::bmezaki@mtsac.edu::a09c01e7-5b39-4219-8c1a-bd9974e6bf89" providerId="AD" clId="Web-{E170D115-8385-50EC-7586-067A8DB9CE10}" dt="2022-07-28T18:09:50.998" v="1472"/>
          <ac:cxnSpMkLst>
            <pc:docMk/>
            <pc:sldMk cId="3306863364" sldId="320"/>
            <ac:cxnSpMk id="17" creationId="{C49DA8F6-BCC1-4447-B54C-57856834B94B}"/>
          </ac:cxnSpMkLst>
        </pc:cxnChg>
        <pc:cxnChg chg="add del">
          <ac:chgData name="Mezaki, Barbara" userId="S::bmezaki@mtsac.edu::a09c01e7-5b39-4219-8c1a-bd9974e6bf89" providerId="AD" clId="Web-{E170D115-8385-50EC-7586-067A8DB9CE10}" dt="2022-07-28T18:09:50.998" v="1471"/>
          <ac:cxnSpMkLst>
            <pc:docMk/>
            <pc:sldMk cId="3306863364" sldId="320"/>
            <ac:cxnSpMk id="32" creationId="{C49DA8F6-BCC1-4447-B54C-57856834B94B}"/>
          </ac:cxnSpMkLst>
        </pc:cxnChg>
      </pc:sldChg>
      <pc:sldChg chg="addSp delSp modSp new mod ord setBg setClrOvrMap">
        <pc:chgData name="Mezaki, Barbara" userId="S::bmezaki@mtsac.edu::a09c01e7-5b39-4219-8c1a-bd9974e6bf89" providerId="AD" clId="Web-{E170D115-8385-50EC-7586-067A8DB9CE10}" dt="2022-07-28T18:58:12.710" v="2193"/>
        <pc:sldMkLst>
          <pc:docMk/>
          <pc:sldMk cId="3406931785" sldId="321"/>
        </pc:sldMkLst>
        <pc:spChg chg="mod">
          <ac:chgData name="Mezaki, Barbara" userId="S::bmezaki@mtsac.edu::a09c01e7-5b39-4219-8c1a-bd9974e6bf89" providerId="AD" clId="Web-{E170D115-8385-50EC-7586-067A8DB9CE10}" dt="2022-07-28T18:58:12.710" v="2193"/>
          <ac:spMkLst>
            <pc:docMk/>
            <pc:sldMk cId="3406931785" sldId="321"/>
            <ac:spMk id="2" creationId="{E5C83A05-23C6-98D8-ACFC-274C858BA651}"/>
          </ac:spMkLst>
        </pc:spChg>
        <pc:spChg chg="add del mod">
          <ac:chgData name="Mezaki, Barbara" userId="S::bmezaki@mtsac.edu::a09c01e7-5b39-4219-8c1a-bd9974e6bf89" providerId="AD" clId="Web-{E170D115-8385-50EC-7586-067A8DB9CE10}" dt="2022-07-28T18:58:12.710" v="2193"/>
          <ac:spMkLst>
            <pc:docMk/>
            <pc:sldMk cId="3406931785" sldId="321"/>
            <ac:spMk id="3" creationId="{E32B3175-C719-4AFA-CED7-9B276A5FCFCD}"/>
          </ac:spMkLst>
        </pc:spChg>
        <pc:spChg chg="add">
          <ac:chgData name="Mezaki, Barbara" userId="S::bmezaki@mtsac.edu::a09c01e7-5b39-4219-8c1a-bd9974e6bf89" providerId="AD" clId="Web-{E170D115-8385-50EC-7586-067A8DB9CE10}" dt="2022-07-28T18:58:12.710" v="2193"/>
          <ac:spMkLst>
            <pc:docMk/>
            <pc:sldMk cId="3406931785" sldId="321"/>
            <ac:spMk id="9" creationId="{0C541B88-1AE9-40C3-AFD5-967787C1979F}"/>
          </ac:spMkLst>
        </pc:spChg>
        <pc:spChg chg="add del">
          <ac:chgData name="Mezaki, Barbara" userId="S::bmezaki@mtsac.edu::a09c01e7-5b39-4219-8c1a-bd9974e6bf89" providerId="AD" clId="Web-{E170D115-8385-50EC-7586-067A8DB9CE10}" dt="2022-07-28T18:58:12.648" v="2192"/>
          <ac:spMkLst>
            <pc:docMk/>
            <pc:sldMk cId="3406931785" sldId="321"/>
            <ac:spMk id="10" creationId="{9228552E-C8B1-4A80-8448-0787CE0FC704}"/>
          </ac:spMkLst>
        </pc:spChg>
        <pc:spChg chg="add">
          <ac:chgData name="Mezaki, Barbara" userId="S::bmezaki@mtsac.edu::a09c01e7-5b39-4219-8c1a-bd9974e6bf89" providerId="AD" clId="Web-{E170D115-8385-50EC-7586-067A8DB9CE10}" dt="2022-07-28T18:58:12.710" v="2193"/>
          <ac:spMkLst>
            <pc:docMk/>
            <pc:sldMk cId="3406931785" sldId="321"/>
            <ac:spMk id="11" creationId="{E5F17139-31EE-46AC-B04F-DBBD852DD6CB}"/>
          </ac:spMkLst>
        </pc:spChg>
        <pc:spChg chg="add">
          <ac:chgData name="Mezaki, Barbara" userId="S::bmezaki@mtsac.edu::a09c01e7-5b39-4219-8c1a-bd9974e6bf89" providerId="AD" clId="Web-{E170D115-8385-50EC-7586-067A8DB9CE10}" dt="2022-07-28T18:58:12.710" v="2193"/>
          <ac:spMkLst>
            <pc:docMk/>
            <pc:sldMk cId="3406931785" sldId="321"/>
            <ac:spMk id="17" creationId="{89D16701-DA76-4F72-BB63-E2C3FFBDFE0F}"/>
          </ac:spMkLst>
        </pc:spChg>
        <pc:spChg chg="add">
          <ac:chgData name="Mezaki, Barbara" userId="S::bmezaki@mtsac.edu::a09c01e7-5b39-4219-8c1a-bd9974e6bf89" providerId="AD" clId="Web-{E170D115-8385-50EC-7586-067A8DB9CE10}" dt="2022-07-28T18:58:12.710" v="2193"/>
          <ac:spMkLst>
            <pc:docMk/>
            <pc:sldMk cId="3406931785" sldId="321"/>
            <ac:spMk id="19" creationId="{1CC28BE1-9DC6-43FE-9582-39F091098D77}"/>
          </ac:spMkLst>
        </pc:spChg>
        <pc:grpChg chg="add">
          <ac:chgData name="Mezaki, Barbara" userId="S::bmezaki@mtsac.edu::a09c01e7-5b39-4219-8c1a-bd9974e6bf89" providerId="AD" clId="Web-{E170D115-8385-50EC-7586-067A8DB9CE10}" dt="2022-07-28T18:58:12.710" v="2193"/>
          <ac:grpSpMkLst>
            <pc:docMk/>
            <pc:sldMk cId="3406931785" sldId="321"/>
            <ac:grpSpMk id="13" creationId="{7CF625D3-71A3-4F30-A096-8EF334E959D0}"/>
          </ac:grpSpMkLst>
        </pc:grpChg>
        <pc:grpChg chg="add">
          <ac:chgData name="Mezaki, Barbara" userId="S::bmezaki@mtsac.edu::a09c01e7-5b39-4219-8c1a-bd9974e6bf89" providerId="AD" clId="Web-{E170D115-8385-50EC-7586-067A8DB9CE10}" dt="2022-07-28T18:58:12.710" v="2193"/>
          <ac:grpSpMkLst>
            <pc:docMk/>
            <pc:sldMk cId="3406931785" sldId="321"/>
            <ac:grpSpMk id="21" creationId="{AF9AF3F3-CE0C-4125-BDD7-346487FA0B40}"/>
          </ac:grpSpMkLst>
        </pc:grpChg>
        <pc:graphicFrameChg chg="add del">
          <ac:chgData name="Mezaki, Barbara" userId="S::bmezaki@mtsac.edu::a09c01e7-5b39-4219-8c1a-bd9974e6bf89" providerId="AD" clId="Web-{E170D115-8385-50EC-7586-067A8DB9CE10}" dt="2022-07-28T18:58:12.648" v="2192"/>
          <ac:graphicFrameMkLst>
            <pc:docMk/>
            <pc:sldMk cId="3406931785" sldId="321"/>
            <ac:graphicFrameMk id="5" creationId="{1D6D56A8-2C6D-D4FE-2A9B-14715C318702}"/>
          </ac:graphicFrameMkLst>
        </pc:graphicFrameChg>
        <pc:graphicFrameChg chg="add">
          <ac:chgData name="Mezaki, Barbara" userId="S::bmezaki@mtsac.edu::a09c01e7-5b39-4219-8c1a-bd9974e6bf89" providerId="AD" clId="Web-{E170D115-8385-50EC-7586-067A8DB9CE10}" dt="2022-07-28T18:58:12.710" v="2193"/>
          <ac:graphicFrameMkLst>
            <pc:docMk/>
            <pc:sldMk cId="3406931785" sldId="321"/>
            <ac:graphicFrameMk id="12" creationId="{9A326CE6-30C6-B807-F45F-23AB6D330D44}"/>
          </ac:graphicFrameMkLst>
        </pc:graphicFrameChg>
        <pc:picChg chg="add del">
          <ac:chgData name="Mezaki, Barbara" userId="S::bmezaki@mtsac.edu::a09c01e7-5b39-4219-8c1a-bd9974e6bf89" providerId="AD" clId="Web-{E170D115-8385-50EC-7586-067A8DB9CE10}" dt="2022-07-28T18:58:12.648" v="2192"/>
          <ac:picMkLst>
            <pc:docMk/>
            <pc:sldMk cId="3406931785" sldId="321"/>
            <ac:picMk id="6" creationId="{21FFF14F-C5CA-EF6B-78E6-577103B2E811}"/>
          </ac:picMkLst>
        </pc:picChg>
      </pc:sldChg>
      <pc:sldChg chg="addSp delSp modSp new mod setBg modNotes">
        <pc:chgData name="Mezaki, Barbara" userId="S::bmezaki@mtsac.edu::a09c01e7-5b39-4219-8c1a-bd9974e6bf89" providerId="AD" clId="Web-{E170D115-8385-50EC-7586-067A8DB9CE10}" dt="2022-07-28T19:24:58.056" v="2850"/>
        <pc:sldMkLst>
          <pc:docMk/>
          <pc:sldMk cId="2119926731" sldId="322"/>
        </pc:sldMkLst>
        <pc:spChg chg="mod">
          <ac:chgData name="Mezaki, Barbara" userId="S::bmezaki@mtsac.edu::a09c01e7-5b39-4219-8c1a-bd9974e6bf89" providerId="AD" clId="Web-{E170D115-8385-50EC-7586-067A8DB9CE10}" dt="2022-07-28T18:05:25.146" v="1423" actId="1076"/>
          <ac:spMkLst>
            <pc:docMk/>
            <pc:sldMk cId="2119926731" sldId="322"/>
            <ac:spMk id="2" creationId="{069CABC8-CC3B-6230-6C08-E3C887C31F89}"/>
          </ac:spMkLst>
        </pc:spChg>
        <pc:spChg chg="mod ord">
          <ac:chgData name="Mezaki, Barbara" userId="S::bmezaki@mtsac.edu::a09c01e7-5b39-4219-8c1a-bd9974e6bf89" providerId="AD" clId="Web-{E170D115-8385-50EC-7586-067A8DB9CE10}" dt="2022-07-28T18:05:17.020" v="1422" actId="20577"/>
          <ac:spMkLst>
            <pc:docMk/>
            <pc:sldMk cId="2119926731" sldId="322"/>
            <ac:spMk id="3" creationId="{5B53942C-BDCA-0968-3F0D-71A2E4D674E0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4:53.910" v="1416"/>
          <ac:spMkLst>
            <pc:docMk/>
            <pc:sldMk cId="2119926731" sldId="322"/>
            <ac:spMk id="8" creationId="{907EF6B7-1338-4443-8C46-6A318D952DFD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4:53.910" v="1416"/>
          <ac:spMkLst>
            <pc:docMk/>
            <pc:sldMk cId="2119926731" sldId="322"/>
            <ac:spMk id="10" creationId="{DAAE4CDD-124C-4DCF-9584-B6033B545DD5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4:53.910" v="1416"/>
          <ac:spMkLst>
            <pc:docMk/>
            <pc:sldMk cId="2119926731" sldId="322"/>
            <ac:spMk id="12" creationId="{081E4A58-353D-44AE-B2FC-2A74E2E400F7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4:53.879" v="1415"/>
          <ac:spMkLst>
            <pc:docMk/>
            <pc:sldMk cId="2119926731" sldId="322"/>
            <ac:spMk id="17" creationId="{1CD81A2A-6ED4-4EF4-A14C-912D31E14800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4:53.879" v="1415"/>
          <ac:spMkLst>
            <pc:docMk/>
            <pc:sldMk cId="2119926731" sldId="322"/>
            <ac:spMk id="19" creationId="{1661932C-CA15-4E17-B115-FAE7CBEE4789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4:53.879" v="1415"/>
          <ac:spMkLst>
            <pc:docMk/>
            <pc:sldMk cId="2119926731" sldId="322"/>
            <ac:spMk id="21" creationId="{8590ADD5-9383-4D3D-9047-3DA2593CCB5D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4:53.879" v="1415"/>
          <ac:spMkLst>
            <pc:docMk/>
            <pc:sldMk cId="2119926731" sldId="322"/>
            <ac:spMk id="23" creationId="{DABE3E45-88CF-45D8-8D40-C773324D93F6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4:53.879" v="1415"/>
          <ac:spMkLst>
            <pc:docMk/>
            <pc:sldMk cId="2119926731" sldId="322"/>
            <ac:spMk id="27" creationId="{B91ECDA9-56DC-4270-8F33-01C5637B8CEB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4:53.879" v="1415"/>
          <ac:spMkLst>
            <pc:docMk/>
            <pc:sldMk cId="2119926731" sldId="322"/>
            <ac:spMk id="29" creationId="{75F47824-961D-465D-84F9-EAE11BC6173B}"/>
          </ac:spMkLst>
        </pc:spChg>
        <pc:spChg chg="add del">
          <ac:chgData name="Mezaki, Barbara" userId="S::bmezaki@mtsac.edu::a09c01e7-5b39-4219-8c1a-bd9974e6bf89" providerId="AD" clId="Web-{E170D115-8385-50EC-7586-067A8DB9CE10}" dt="2022-07-28T18:04:53.879" v="1415"/>
          <ac:spMkLst>
            <pc:docMk/>
            <pc:sldMk cId="2119926731" sldId="322"/>
            <ac:spMk id="31" creationId="{FEC9DA3E-C1D7-472D-B7C0-F71AE41FBA23}"/>
          </ac:spMkLst>
        </pc:spChg>
        <pc:spChg chg="add">
          <ac:chgData name="Mezaki, Barbara" userId="S::bmezaki@mtsac.edu::a09c01e7-5b39-4219-8c1a-bd9974e6bf89" providerId="AD" clId="Web-{E170D115-8385-50EC-7586-067A8DB9CE10}" dt="2022-07-28T18:04:53.910" v="1416"/>
          <ac:spMkLst>
            <pc:docMk/>
            <pc:sldMk cId="2119926731" sldId="322"/>
            <ac:spMk id="33" creationId="{327D73B4-9F5C-4A64-A179-51B9500CB8B5}"/>
          </ac:spMkLst>
        </pc:spChg>
        <pc:spChg chg="add">
          <ac:chgData name="Mezaki, Barbara" userId="S::bmezaki@mtsac.edu::a09c01e7-5b39-4219-8c1a-bd9974e6bf89" providerId="AD" clId="Web-{E170D115-8385-50EC-7586-067A8DB9CE10}" dt="2022-07-28T18:04:53.910" v="1416"/>
          <ac:spMkLst>
            <pc:docMk/>
            <pc:sldMk cId="2119926731" sldId="322"/>
            <ac:spMk id="34" creationId="{C1F06963-6374-4B48-844F-071A9BAAAE02}"/>
          </ac:spMkLst>
        </pc:spChg>
        <pc:spChg chg="add">
          <ac:chgData name="Mezaki, Barbara" userId="S::bmezaki@mtsac.edu::a09c01e7-5b39-4219-8c1a-bd9974e6bf89" providerId="AD" clId="Web-{E170D115-8385-50EC-7586-067A8DB9CE10}" dt="2022-07-28T18:04:53.910" v="1416"/>
          <ac:spMkLst>
            <pc:docMk/>
            <pc:sldMk cId="2119926731" sldId="322"/>
            <ac:spMk id="37" creationId="{E3020543-B24B-4EC4-8FFC-8DD88EEA91A8}"/>
          </ac:spMkLst>
        </pc:spChg>
        <pc:grpChg chg="add">
          <ac:chgData name="Mezaki, Barbara" userId="S::bmezaki@mtsac.edu::a09c01e7-5b39-4219-8c1a-bd9974e6bf89" providerId="AD" clId="Web-{E170D115-8385-50EC-7586-067A8DB9CE10}" dt="2022-07-28T18:04:53.910" v="1416"/>
          <ac:grpSpMkLst>
            <pc:docMk/>
            <pc:sldMk cId="2119926731" sldId="322"/>
            <ac:grpSpMk id="35" creationId="{5614C7C0-FA1D-4105-8345-1DF76F9870A8}"/>
          </ac:grpSpMkLst>
        </pc:grpChg>
        <pc:picChg chg="add mod">
          <ac:chgData name="Mezaki, Barbara" userId="S::bmezaki@mtsac.edu::a09c01e7-5b39-4219-8c1a-bd9974e6bf89" providerId="AD" clId="Web-{E170D115-8385-50EC-7586-067A8DB9CE10}" dt="2022-07-28T19:24:58.056" v="2850"/>
          <ac:picMkLst>
            <pc:docMk/>
            <pc:sldMk cId="2119926731" sldId="322"/>
            <ac:picMk id="4" creationId="{5C94C922-1E96-74D2-0171-6C8EA3DD20D6}"/>
          </ac:picMkLst>
        </pc:picChg>
        <pc:cxnChg chg="add del">
          <ac:chgData name="Mezaki, Barbara" userId="S::bmezaki@mtsac.edu::a09c01e7-5b39-4219-8c1a-bd9974e6bf89" providerId="AD" clId="Web-{E170D115-8385-50EC-7586-067A8DB9CE10}" dt="2022-07-28T18:04:53.879" v="1415"/>
          <ac:cxnSpMkLst>
            <pc:docMk/>
            <pc:sldMk cId="2119926731" sldId="322"/>
            <ac:cxnSpMk id="25" creationId="{49CD1692-827B-4C8D-B4A1-134FD04CF45C}"/>
          </ac:cxnSpMkLst>
        </pc:cxnChg>
        <pc:cxnChg chg="add">
          <ac:chgData name="Mezaki, Barbara" userId="S::bmezaki@mtsac.edu::a09c01e7-5b39-4219-8c1a-bd9974e6bf89" providerId="AD" clId="Web-{E170D115-8385-50EC-7586-067A8DB9CE10}" dt="2022-07-28T18:04:53.910" v="1416"/>
          <ac:cxnSpMkLst>
            <pc:docMk/>
            <pc:sldMk cId="2119926731" sldId="322"/>
            <ac:cxnSpMk id="38" creationId="{C49DA8F6-BCC1-4447-B54C-57856834B94B}"/>
          </ac:cxnSpMkLst>
        </pc:cxnChg>
      </pc:sldChg>
      <pc:sldChg chg="addSp modSp new modNotes">
        <pc:chgData name="Mezaki, Barbara" userId="S::bmezaki@mtsac.edu::a09c01e7-5b39-4219-8c1a-bd9974e6bf89" providerId="AD" clId="Web-{E170D115-8385-50EC-7586-067A8DB9CE10}" dt="2022-07-28T19:22:56.739" v="2846"/>
        <pc:sldMkLst>
          <pc:docMk/>
          <pc:sldMk cId="1717145089" sldId="323"/>
        </pc:sldMkLst>
        <pc:spChg chg="add mod">
          <ac:chgData name="Mezaki, Barbara" userId="S::bmezaki@mtsac.edu::a09c01e7-5b39-4219-8c1a-bd9974e6bf89" providerId="AD" clId="Web-{E170D115-8385-50EC-7586-067A8DB9CE10}" dt="2022-07-28T19:22:17.738" v="2820" actId="20577"/>
          <ac:spMkLst>
            <pc:docMk/>
            <pc:sldMk cId="1717145089" sldId="323"/>
            <ac:spMk id="3" creationId="{D273F2F5-93E1-8A0C-049B-3384FFF671A9}"/>
          </ac:spMkLst>
        </pc:spChg>
        <pc:spChg chg="add mod">
          <ac:chgData name="Mezaki, Barbara" userId="S::bmezaki@mtsac.edu::a09c01e7-5b39-4219-8c1a-bd9974e6bf89" providerId="AD" clId="Web-{E170D115-8385-50EC-7586-067A8DB9CE10}" dt="2022-07-28T18:47:00.581" v="1874" actId="1076"/>
          <ac:spMkLst>
            <pc:docMk/>
            <pc:sldMk cId="1717145089" sldId="323"/>
            <ac:spMk id="5" creationId="{85C3EE38-4242-271A-90B7-3B20755EDB0D}"/>
          </ac:spMkLst>
        </pc:spChg>
        <pc:picChg chg="add mod">
          <ac:chgData name="Mezaki, Barbara" userId="S::bmezaki@mtsac.edu::a09c01e7-5b39-4219-8c1a-bd9974e6bf89" providerId="AD" clId="Web-{E170D115-8385-50EC-7586-067A8DB9CE10}" dt="2022-07-28T19:13:27.738" v="2628" actId="1076"/>
          <ac:picMkLst>
            <pc:docMk/>
            <pc:sldMk cId="1717145089" sldId="323"/>
            <ac:picMk id="2" creationId="{E381BAC6-EF0D-26FA-9807-97AC432C1BC6}"/>
          </ac:picMkLst>
        </pc:picChg>
        <pc:picChg chg="add mod">
          <ac:chgData name="Mezaki, Barbara" userId="S::bmezaki@mtsac.edu::a09c01e7-5b39-4219-8c1a-bd9974e6bf89" providerId="AD" clId="Web-{E170D115-8385-50EC-7586-067A8DB9CE10}" dt="2022-07-28T18:46:53.830" v="1873" actId="1076"/>
          <ac:picMkLst>
            <pc:docMk/>
            <pc:sldMk cId="1717145089" sldId="323"/>
            <ac:picMk id="4" creationId="{5ABABCCF-704C-ECB3-2042-03798AB0E891}"/>
          </ac:picMkLst>
        </pc:picChg>
        <pc:picChg chg="add mod">
          <ac:chgData name="Mezaki, Barbara" userId="S::bmezaki@mtsac.edu::a09c01e7-5b39-4219-8c1a-bd9974e6bf89" providerId="AD" clId="Web-{E170D115-8385-50EC-7586-067A8DB9CE10}" dt="2022-07-28T19:13:50.364" v="2632" actId="1076"/>
          <ac:picMkLst>
            <pc:docMk/>
            <pc:sldMk cId="1717145089" sldId="323"/>
            <ac:picMk id="6" creationId="{16042227-7A31-29DB-5D7B-33803D1D3E51}"/>
          </ac:picMkLst>
        </pc:picChg>
      </pc:sldChg>
      <pc:sldChg chg="addSp delSp modSp new mod ord setBg setClrOvrMap modNotes">
        <pc:chgData name="Mezaki, Barbara" userId="S::bmezaki@mtsac.edu::a09c01e7-5b39-4219-8c1a-bd9974e6bf89" providerId="AD" clId="Web-{E170D115-8385-50EC-7586-067A8DB9CE10}" dt="2022-07-28T18:40:09.928" v="1827" actId="1076"/>
        <pc:sldMkLst>
          <pc:docMk/>
          <pc:sldMk cId="2050737578" sldId="324"/>
        </pc:sldMkLst>
        <pc:spChg chg="mod">
          <ac:chgData name="Mezaki, Barbara" userId="S::bmezaki@mtsac.edu::a09c01e7-5b39-4219-8c1a-bd9974e6bf89" providerId="AD" clId="Web-{E170D115-8385-50EC-7586-067A8DB9CE10}" dt="2022-07-28T18:38:52.894" v="1807" actId="1076"/>
          <ac:spMkLst>
            <pc:docMk/>
            <pc:sldMk cId="2050737578" sldId="324"/>
            <ac:spMk id="2" creationId="{CC9E70AE-6057-1DE7-536B-0EFEA56C11CE}"/>
          </ac:spMkLst>
        </pc:spChg>
        <pc:spChg chg="del mod">
          <ac:chgData name="Mezaki, Barbara" userId="S::bmezaki@mtsac.edu::a09c01e7-5b39-4219-8c1a-bd9974e6bf89" providerId="AD" clId="Web-{E170D115-8385-50EC-7586-067A8DB9CE10}" dt="2022-07-28T18:25:49.011" v="1658"/>
          <ac:spMkLst>
            <pc:docMk/>
            <pc:sldMk cId="2050737578" sldId="324"/>
            <ac:spMk id="3" creationId="{76D06574-EF70-F981-83B4-F6392190AD61}"/>
          </ac:spMkLst>
        </pc:spChg>
        <pc:spChg chg="add mod">
          <ac:chgData name="Mezaki, Barbara" userId="S::bmezaki@mtsac.edu::a09c01e7-5b39-4219-8c1a-bd9974e6bf89" providerId="AD" clId="Web-{E170D115-8385-50EC-7586-067A8DB9CE10}" dt="2022-07-28T18:40:09.928" v="1827" actId="1076"/>
          <ac:spMkLst>
            <pc:docMk/>
            <pc:sldMk cId="2050737578" sldId="324"/>
            <ac:spMk id="6" creationId="{CD686C05-4C62-B914-E047-65819B72B5D6}"/>
          </ac:spMkLst>
        </pc:spChg>
        <pc:spChg chg="add">
          <ac:chgData name="Mezaki, Barbara" userId="S::bmezaki@mtsac.edu::a09c01e7-5b39-4219-8c1a-bd9974e6bf89" providerId="AD" clId="Web-{E170D115-8385-50EC-7586-067A8DB9CE10}" dt="2022-07-28T18:26:01.371" v="1662"/>
          <ac:spMkLst>
            <pc:docMk/>
            <pc:sldMk cId="2050737578" sldId="324"/>
            <ac:spMk id="9" creationId="{E49CC64F-7275-4E33-961B-0C5CDC439875}"/>
          </ac:spMkLst>
        </pc:spChg>
        <pc:picChg chg="add mod ord">
          <ac:chgData name="Mezaki, Barbara" userId="S::bmezaki@mtsac.edu::a09c01e7-5b39-4219-8c1a-bd9974e6bf89" providerId="AD" clId="Web-{E170D115-8385-50EC-7586-067A8DB9CE10}" dt="2022-07-28T18:26:01.371" v="1662"/>
          <ac:picMkLst>
            <pc:docMk/>
            <pc:sldMk cId="2050737578" sldId="324"/>
            <ac:picMk id="4" creationId="{19EBF17A-9FC1-0214-BA2C-BBF42A1DE7F6}"/>
          </ac:picMkLst>
        </pc:picChg>
        <pc:picChg chg="add mod">
          <ac:chgData name="Mezaki, Barbara" userId="S::bmezaki@mtsac.edu::a09c01e7-5b39-4219-8c1a-bd9974e6bf89" providerId="AD" clId="Web-{E170D115-8385-50EC-7586-067A8DB9CE10}" dt="2022-07-28T18:38:44.769" v="1806" actId="1076"/>
          <ac:picMkLst>
            <pc:docMk/>
            <pc:sldMk cId="2050737578" sldId="324"/>
            <ac:picMk id="5" creationId="{0D59DFB4-BA59-0A41-046E-528472E02944}"/>
          </ac:picMkLst>
        </pc:picChg>
      </pc:sldChg>
      <pc:sldChg chg="modSp new del ord">
        <pc:chgData name="Mezaki, Barbara" userId="S::bmezaki@mtsac.edu::a09c01e7-5b39-4219-8c1a-bd9974e6bf89" providerId="AD" clId="Web-{E170D115-8385-50EC-7586-067A8DB9CE10}" dt="2022-07-28T19:22:59.271" v="2847"/>
        <pc:sldMkLst>
          <pc:docMk/>
          <pc:sldMk cId="3359365570" sldId="325"/>
        </pc:sldMkLst>
        <pc:spChg chg="mod">
          <ac:chgData name="Mezaki, Barbara" userId="S::bmezaki@mtsac.edu::a09c01e7-5b39-4219-8c1a-bd9974e6bf89" providerId="AD" clId="Web-{E170D115-8385-50EC-7586-067A8DB9CE10}" dt="2022-07-28T18:31:09.474" v="1725" actId="20577"/>
          <ac:spMkLst>
            <pc:docMk/>
            <pc:sldMk cId="3359365570" sldId="325"/>
            <ac:spMk id="2" creationId="{46CD96E9-2026-0CE2-4A9B-42D0912BDF63}"/>
          </ac:spMkLst>
        </pc:spChg>
        <pc:spChg chg="mod">
          <ac:chgData name="Mezaki, Barbara" userId="S::bmezaki@mtsac.edu::a09c01e7-5b39-4219-8c1a-bd9974e6bf89" providerId="AD" clId="Web-{E170D115-8385-50EC-7586-067A8DB9CE10}" dt="2022-07-28T19:22:29.957" v="2821" actId="20577"/>
          <ac:spMkLst>
            <pc:docMk/>
            <pc:sldMk cId="3359365570" sldId="325"/>
            <ac:spMk id="3" creationId="{0237D882-F8ED-91F9-ACA0-470555E8A35E}"/>
          </ac:spMkLst>
        </pc:spChg>
      </pc:sldChg>
      <pc:sldChg chg="addSp modSp new mod setBg">
        <pc:chgData name="Mezaki, Barbara" userId="S::bmezaki@mtsac.edu::a09c01e7-5b39-4219-8c1a-bd9974e6bf89" providerId="AD" clId="Web-{E170D115-8385-50EC-7586-067A8DB9CE10}" dt="2022-07-28T18:55:11.799" v="2155"/>
        <pc:sldMkLst>
          <pc:docMk/>
          <pc:sldMk cId="3976579746" sldId="326"/>
        </pc:sldMkLst>
        <pc:spChg chg="add mod">
          <ac:chgData name="Mezaki, Barbara" userId="S::bmezaki@mtsac.edu::a09c01e7-5b39-4219-8c1a-bd9974e6bf89" providerId="AD" clId="Web-{E170D115-8385-50EC-7586-067A8DB9CE10}" dt="2022-07-28T18:55:11.799" v="2155"/>
          <ac:spMkLst>
            <pc:docMk/>
            <pc:sldMk cId="3976579746" sldId="326"/>
            <ac:spMk id="2" creationId="{36899F88-9F6F-51C4-0A9A-4E222F856AB8}"/>
          </ac:spMkLst>
        </pc:spChg>
        <pc:spChg chg="add">
          <ac:chgData name="Mezaki, Barbara" userId="S::bmezaki@mtsac.edu::a09c01e7-5b39-4219-8c1a-bd9974e6bf89" providerId="AD" clId="Web-{E170D115-8385-50EC-7586-067A8DB9CE10}" dt="2022-07-28T18:55:11.799" v="2155"/>
          <ac:spMkLst>
            <pc:docMk/>
            <pc:sldMk cId="3976579746" sldId="326"/>
            <ac:spMk id="8" creationId="{04812C46-200A-4DEB-A05E-3ED6C68C2387}"/>
          </ac:spMkLst>
        </pc:spChg>
        <pc:spChg chg="add">
          <ac:chgData name="Mezaki, Barbara" userId="S::bmezaki@mtsac.edu::a09c01e7-5b39-4219-8c1a-bd9974e6bf89" providerId="AD" clId="Web-{E170D115-8385-50EC-7586-067A8DB9CE10}" dt="2022-07-28T18:55:11.799" v="2155"/>
          <ac:spMkLst>
            <pc:docMk/>
            <pc:sldMk cId="3976579746" sldId="326"/>
            <ac:spMk id="10" creationId="{D1EA859B-E555-4109-94F3-6700E046E008}"/>
          </ac:spMkLst>
        </pc:spChg>
        <pc:picChg chg="add">
          <ac:chgData name="Mezaki, Barbara" userId="S::bmezaki@mtsac.edu::a09c01e7-5b39-4219-8c1a-bd9974e6bf89" providerId="AD" clId="Web-{E170D115-8385-50EC-7586-067A8DB9CE10}" dt="2022-07-28T18:55:11.799" v="2155"/>
          <ac:picMkLst>
            <pc:docMk/>
            <pc:sldMk cId="3976579746" sldId="326"/>
            <ac:picMk id="4" creationId="{0A01FE85-3D1E-CD7A-2BAB-DD92B8795B56}"/>
          </ac:picMkLst>
        </pc:picChg>
      </pc:sldChg>
      <pc:sldChg chg="addSp modSp new mod ord setBg setClrOvrMap">
        <pc:chgData name="Mezaki, Barbara" userId="S::bmezaki@mtsac.edu::a09c01e7-5b39-4219-8c1a-bd9974e6bf89" providerId="AD" clId="Web-{E170D115-8385-50EC-7586-067A8DB9CE10}" dt="2022-07-28T19:12:57.409" v="2625" actId="1076"/>
        <pc:sldMkLst>
          <pc:docMk/>
          <pc:sldMk cId="347142896" sldId="327"/>
        </pc:sldMkLst>
        <pc:spChg chg="mod">
          <ac:chgData name="Mezaki, Barbara" userId="S::bmezaki@mtsac.edu::a09c01e7-5b39-4219-8c1a-bd9974e6bf89" providerId="AD" clId="Web-{E170D115-8385-50EC-7586-067A8DB9CE10}" dt="2022-07-28T19:11:11.890" v="2621"/>
          <ac:spMkLst>
            <pc:docMk/>
            <pc:sldMk cId="347142896" sldId="327"/>
            <ac:spMk id="2" creationId="{4ED39777-F6ED-14A8-526F-A525C26C4EF1}"/>
          </ac:spMkLst>
        </pc:spChg>
        <pc:spChg chg="mod">
          <ac:chgData name="Mezaki, Barbara" userId="S::bmezaki@mtsac.edu::a09c01e7-5b39-4219-8c1a-bd9974e6bf89" providerId="AD" clId="Web-{E170D115-8385-50EC-7586-067A8DB9CE10}" dt="2022-07-28T19:11:37.688" v="2623" actId="14100"/>
          <ac:spMkLst>
            <pc:docMk/>
            <pc:sldMk cId="347142896" sldId="327"/>
            <ac:spMk id="3" creationId="{F7EF998F-8A8A-0CE9-AB35-3D8EDC73BFE7}"/>
          </ac:spMkLst>
        </pc:spChg>
        <pc:spChg chg="add">
          <ac:chgData name="Mezaki, Barbara" userId="S::bmezaki@mtsac.edu::a09c01e7-5b39-4219-8c1a-bd9974e6bf89" providerId="AD" clId="Web-{E170D115-8385-50EC-7586-067A8DB9CE10}" dt="2022-07-28T19:11:11.890" v="2621"/>
          <ac:spMkLst>
            <pc:docMk/>
            <pc:sldMk cId="347142896" sldId="327"/>
            <ac:spMk id="8" creationId="{DFF2AC85-FAA0-4844-813F-83C04D7382E2}"/>
          </ac:spMkLst>
        </pc:spChg>
        <pc:spChg chg="add">
          <ac:chgData name="Mezaki, Barbara" userId="S::bmezaki@mtsac.edu::a09c01e7-5b39-4219-8c1a-bd9974e6bf89" providerId="AD" clId="Web-{E170D115-8385-50EC-7586-067A8DB9CE10}" dt="2022-07-28T19:11:11.890" v="2621"/>
          <ac:spMkLst>
            <pc:docMk/>
            <pc:sldMk cId="347142896" sldId="327"/>
            <ac:spMk id="10" creationId="{89CC0F1E-BAA2-47B1-8F83-7ECB9FD9E009}"/>
          </ac:spMkLst>
        </pc:spChg>
        <pc:picChg chg="add mod">
          <ac:chgData name="Mezaki, Barbara" userId="S::bmezaki@mtsac.edu::a09c01e7-5b39-4219-8c1a-bd9974e6bf89" providerId="AD" clId="Web-{E170D115-8385-50EC-7586-067A8DB9CE10}" dt="2022-07-28T19:12:57.409" v="2625" actId="1076"/>
          <ac:picMkLst>
            <pc:docMk/>
            <pc:sldMk cId="347142896" sldId="327"/>
            <ac:picMk id="4" creationId="{5CCDB8E0-7082-8EA6-DC60-2870C921BA2D}"/>
          </ac:picMkLst>
        </pc:picChg>
      </pc:sldChg>
      <pc:sldChg chg="modSp add replId">
        <pc:chgData name="Mezaki, Barbara" userId="S::bmezaki@mtsac.edu::a09c01e7-5b39-4219-8c1a-bd9974e6bf89" providerId="AD" clId="Web-{E170D115-8385-50EC-7586-067A8DB9CE10}" dt="2022-07-28T19:38:31.471" v="3378" actId="1076"/>
        <pc:sldMkLst>
          <pc:docMk/>
          <pc:sldMk cId="3628435745" sldId="328"/>
        </pc:sldMkLst>
        <pc:spChg chg="mod">
          <ac:chgData name="Mezaki, Barbara" userId="S::bmezaki@mtsac.edu::a09c01e7-5b39-4219-8c1a-bd9974e6bf89" providerId="AD" clId="Web-{E170D115-8385-50EC-7586-067A8DB9CE10}" dt="2022-07-28T19:38:31.471" v="3378" actId="1076"/>
          <ac:spMkLst>
            <pc:docMk/>
            <pc:sldMk cId="3628435745" sldId="328"/>
            <ac:spMk id="2" creationId="{36899F88-9F6F-51C4-0A9A-4E222F856AB8}"/>
          </ac:spMkLst>
        </pc:spChg>
      </pc:sldChg>
      <pc:sldChg chg="addSp modSp new mod setBg modNotes">
        <pc:chgData name="Mezaki, Barbara" userId="S::bmezaki@mtsac.edu::a09c01e7-5b39-4219-8c1a-bd9974e6bf89" providerId="AD" clId="Web-{E170D115-8385-50EC-7586-067A8DB9CE10}" dt="2022-07-28T19:29:18.579" v="3035" actId="20577"/>
        <pc:sldMkLst>
          <pc:docMk/>
          <pc:sldMk cId="4013462116" sldId="329"/>
        </pc:sldMkLst>
        <pc:spChg chg="mod">
          <ac:chgData name="Mezaki, Barbara" userId="S::bmezaki@mtsac.edu::a09c01e7-5b39-4219-8c1a-bd9974e6bf89" providerId="AD" clId="Web-{E170D115-8385-50EC-7586-067A8DB9CE10}" dt="2022-07-28T19:28:08.233" v="3006" actId="14100"/>
          <ac:spMkLst>
            <pc:docMk/>
            <pc:sldMk cId="4013462116" sldId="329"/>
            <ac:spMk id="2" creationId="{5E44EBA6-B8C4-AC7A-8912-7B1A683B5947}"/>
          </ac:spMkLst>
        </pc:spChg>
        <pc:spChg chg="mod ord">
          <ac:chgData name="Mezaki, Barbara" userId="S::bmezaki@mtsac.edu::a09c01e7-5b39-4219-8c1a-bd9974e6bf89" providerId="AD" clId="Web-{E170D115-8385-50EC-7586-067A8DB9CE10}" dt="2022-07-28T19:29:18.579" v="3035" actId="20577"/>
          <ac:spMkLst>
            <pc:docMk/>
            <pc:sldMk cId="4013462116" sldId="329"/>
            <ac:spMk id="3" creationId="{C5B03B5D-4656-626D-039A-8B001FFB30DA}"/>
          </ac:spMkLst>
        </pc:spChg>
        <pc:spChg chg="add">
          <ac:chgData name="Mezaki, Barbara" userId="S::bmezaki@mtsac.edu::a09c01e7-5b39-4219-8c1a-bd9974e6bf89" providerId="AD" clId="Web-{E170D115-8385-50EC-7586-067A8DB9CE10}" dt="2022-07-28T19:06:01.131" v="2437"/>
          <ac:spMkLst>
            <pc:docMk/>
            <pc:sldMk cId="4013462116" sldId="329"/>
            <ac:spMk id="9" creationId="{327D73B4-9F5C-4A64-A179-51B9500CB8B5}"/>
          </ac:spMkLst>
        </pc:spChg>
        <pc:spChg chg="add">
          <ac:chgData name="Mezaki, Barbara" userId="S::bmezaki@mtsac.edu::a09c01e7-5b39-4219-8c1a-bd9974e6bf89" providerId="AD" clId="Web-{E170D115-8385-50EC-7586-067A8DB9CE10}" dt="2022-07-28T19:06:01.131" v="2437"/>
          <ac:spMkLst>
            <pc:docMk/>
            <pc:sldMk cId="4013462116" sldId="329"/>
            <ac:spMk id="11" creationId="{C1F06963-6374-4B48-844F-071A9BAAAE02}"/>
          </ac:spMkLst>
        </pc:spChg>
        <pc:spChg chg="add">
          <ac:chgData name="Mezaki, Barbara" userId="S::bmezaki@mtsac.edu::a09c01e7-5b39-4219-8c1a-bd9974e6bf89" providerId="AD" clId="Web-{E170D115-8385-50EC-7586-067A8DB9CE10}" dt="2022-07-28T19:06:01.131" v="2437"/>
          <ac:spMkLst>
            <pc:docMk/>
            <pc:sldMk cId="4013462116" sldId="329"/>
            <ac:spMk id="17" creationId="{E3020543-B24B-4EC4-8FFC-8DD88EEA91A8}"/>
          </ac:spMkLst>
        </pc:spChg>
        <pc:grpChg chg="add">
          <ac:chgData name="Mezaki, Barbara" userId="S::bmezaki@mtsac.edu::a09c01e7-5b39-4219-8c1a-bd9974e6bf89" providerId="AD" clId="Web-{E170D115-8385-50EC-7586-067A8DB9CE10}" dt="2022-07-28T19:06:01.131" v="2437"/>
          <ac:grpSpMkLst>
            <pc:docMk/>
            <pc:sldMk cId="4013462116" sldId="329"/>
            <ac:grpSpMk id="13" creationId="{5614C7C0-FA1D-4105-8345-1DF76F9870A8}"/>
          </ac:grpSpMkLst>
        </pc:grpChg>
        <pc:picChg chg="add mod">
          <ac:chgData name="Mezaki, Barbara" userId="S::bmezaki@mtsac.edu::a09c01e7-5b39-4219-8c1a-bd9974e6bf89" providerId="AD" clId="Web-{E170D115-8385-50EC-7586-067A8DB9CE10}" dt="2022-07-28T19:06:01.131" v="2437"/>
          <ac:picMkLst>
            <pc:docMk/>
            <pc:sldMk cId="4013462116" sldId="329"/>
            <ac:picMk id="4" creationId="{1A3CC4E9-ADAE-ED69-E2A9-2B8FE95731BB}"/>
          </ac:picMkLst>
        </pc:picChg>
        <pc:cxnChg chg="add">
          <ac:chgData name="Mezaki, Barbara" userId="S::bmezaki@mtsac.edu::a09c01e7-5b39-4219-8c1a-bd9974e6bf89" providerId="AD" clId="Web-{E170D115-8385-50EC-7586-067A8DB9CE10}" dt="2022-07-28T19:06:01.131" v="2437"/>
          <ac:cxnSpMkLst>
            <pc:docMk/>
            <pc:sldMk cId="4013462116" sldId="329"/>
            <ac:cxnSpMk id="19" creationId="{C49DA8F6-BCC1-4447-B54C-57856834B94B}"/>
          </ac:cxnSpMkLst>
        </pc:cxnChg>
      </pc:sldChg>
      <pc:sldChg chg="addSp delSp modSp new mod setBg setClrOvrMap modNotes">
        <pc:chgData name="Mezaki, Barbara" userId="S::bmezaki@mtsac.edu::a09c01e7-5b39-4219-8c1a-bd9974e6bf89" providerId="AD" clId="Web-{E170D115-8385-50EC-7586-067A8DB9CE10}" dt="2022-07-28T19:10:49.546" v="2619"/>
        <pc:sldMkLst>
          <pc:docMk/>
          <pc:sldMk cId="2300886546" sldId="330"/>
        </pc:sldMkLst>
        <pc:spChg chg="mod">
          <ac:chgData name="Mezaki, Barbara" userId="S::bmezaki@mtsac.edu::a09c01e7-5b39-4219-8c1a-bd9974e6bf89" providerId="AD" clId="Web-{E170D115-8385-50EC-7586-067A8DB9CE10}" dt="2022-07-28T19:10:10.888" v="2557" actId="1076"/>
          <ac:spMkLst>
            <pc:docMk/>
            <pc:sldMk cId="2300886546" sldId="330"/>
            <ac:spMk id="2" creationId="{E82C5BF9-8411-E0A3-2B8F-05CF7153B8D4}"/>
          </ac:spMkLst>
        </pc:spChg>
        <pc:spChg chg="mod ord">
          <ac:chgData name="Mezaki, Barbara" userId="S::bmezaki@mtsac.edu::a09c01e7-5b39-4219-8c1a-bd9974e6bf89" providerId="AD" clId="Web-{E170D115-8385-50EC-7586-067A8DB9CE10}" dt="2022-07-28T19:10:15.248" v="2558" actId="14100"/>
          <ac:spMkLst>
            <pc:docMk/>
            <pc:sldMk cId="2300886546" sldId="330"/>
            <ac:spMk id="3" creationId="{A7AE729A-5E60-706D-193E-D24F5BE6163B}"/>
          </ac:spMkLst>
        </pc:spChg>
        <pc:spChg chg="add del">
          <ac:chgData name="Mezaki, Barbara" userId="S::bmezaki@mtsac.edu::a09c01e7-5b39-4219-8c1a-bd9974e6bf89" providerId="AD" clId="Web-{E170D115-8385-50EC-7586-067A8DB9CE10}" dt="2022-07-28T19:09:21.137" v="2548"/>
          <ac:spMkLst>
            <pc:docMk/>
            <pc:sldMk cId="2300886546" sldId="330"/>
            <ac:spMk id="10" creationId="{91F32EBA-ED97-466E-8CFA-8382584155D0}"/>
          </ac:spMkLst>
        </pc:spChg>
        <pc:spChg chg="add del">
          <ac:chgData name="Mezaki, Barbara" userId="S::bmezaki@mtsac.edu::a09c01e7-5b39-4219-8c1a-bd9974e6bf89" providerId="AD" clId="Web-{E170D115-8385-50EC-7586-067A8DB9CE10}" dt="2022-07-28T19:09:21.137" v="2548"/>
          <ac:spMkLst>
            <pc:docMk/>
            <pc:sldMk cId="2300886546" sldId="330"/>
            <ac:spMk id="12" creationId="{62A38935-BB53-4DF7-A56E-48DD25B685D7}"/>
          </ac:spMkLst>
        </pc:spChg>
        <pc:spChg chg="add del">
          <ac:chgData name="Mezaki, Barbara" userId="S::bmezaki@mtsac.edu::a09c01e7-5b39-4219-8c1a-bd9974e6bf89" providerId="AD" clId="Web-{E170D115-8385-50EC-7586-067A8DB9CE10}" dt="2022-07-28T19:10:03.310" v="2556"/>
          <ac:spMkLst>
            <pc:docMk/>
            <pc:sldMk cId="2300886546" sldId="330"/>
            <ac:spMk id="17" creationId="{327D73B4-9F5C-4A64-A179-51B9500CB8B5}"/>
          </ac:spMkLst>
        </pc:spChg>
        <pc:spChg chg="add del">
          <ac:chgData name="Mezaki, Barbara" userId="S::bmezaki@mtsac.edu::a09c01e7-5b39-4219-8c1a-bd9974e6bf89" providerId="AD" clId="Web-{E170D115-8385-50EC-7586-067A8DB9CE10}" dt="2022-07-28T19:10:03.310" v="2556"/>
          <ac:spMkLst>
            <pc:docMk/>
            <pc:sldMk cId="2300886546" sldId="330"/>
            <ac:spMk id="18" creationId="{E3020543-B24B-4EC4-8FFC-8DD88EEA91A8}"/>
          </ac:spMkLst>
        </pc:spChg>
        <pc:spChg chg="add del">
          <ac:chgData name="Mezaki, Barbara" userId="S::bmezaki@mtsac.edu::a09c01e7-5b39-4219-8c1a-bd9974e6bf89" providerId="AD" clId="Web-{E170D115-8385-50EC-7586-067A8DB9CE10}" dt="2022-07-28T19:10:03.310" v="2556"/>
          <ac:spMkLst>
            <pc:docMk/>
            <pc:sldMk cId="2300886546" sldId="330"/>
            <ac:spMk id="19" creationId="{C1F06963-6374-4B48-844F-071A9BAAAE02}"/>
          </ac:spMkLst>
        </pc:spChg>
        <pc:spChg chg="add del">
          <ac:chgData name="Mezaki, Barbara" userId="S::bmezaki@mtsac.edu::a09c01e7-5b39-4219-8c1a-bd9974e6bf89" providerId="AD" clId="Web-{E170D115-8385-50EC-7586-067A8DB9CE10}" dt="2022-07-28T19:09:36.418" v="2551"/>
          <ac:spMkLst>
            <pc:docMk/>
            <pc:sldMk cId="2300886546" sldId="330"/>
            <ac:spMk id="25" creationId="{9D25F302-27C5-414F-97F8-6EA0A6C028BA}"/>
          </ac:spMkLst>
        </pc:spChg>
        <pc:spChg chg="add del">
          <ac:chgData name="Mezaki, Barbara" userId="S::bmezaki@mtsac.edu::a09c01e7-5b39-4219-8c1a-bd9974e6bf89" providerId="AD" clId="Web-{E170D115-8385-50EC-7586-067A8DB9CE10}" dt="2022-07-28T19:09:36.418" v="2551"/>
          <ac:spMkLst>
            <pc:docMk/>
            <pc:sldMk cId="2300886546" sldId="330"/>
            <ac:spMk id="27" creationId="{830A36F8-48C2-4842-A87B-8CE8DF4E7FD2}"/>
          </ac:spMkLst>
        </pc:spChg>
        <pc:spChg chg="add del">
          <ac:chgData name="Mezaki, Barbara" userId="S::bmezaki@mtsac.edu::a09c01e7-5b39-4219-8c1a-bd9974e6bf89" providerId="AD" clId="Web-{E170D115-8385-50EC-7586-067A8DB9CE10}" dt="2022-07-28T19:09:36.418" v="2551"/>
          <ac:spMkLst>
            <pc:docMk/>
            <pc:sldMk cId="2300886546" sldId="330"/>
            <ac:spMk id="29" creationId="{8F451A30-466B-4996-9BA5-CD6ABCC6D558}"/>
          </ac:spMkLst>
        </pc:spChg>
        <pc:spChg chg="add del">
          <ac:chgData name="Mezaki, Barbara" userId="S::bmezaki@mtsac.edu::a09c01e7-5b39-4219-8c1a-bd9974e6bf89" providerId="AD" clId="Web-{E170D115-8385-50EC-7586-067A8DB9CE10}" dt="2022-07-28T19:09:43.653" v="2553"/>
          <ac:spMkLst>
            <pc:docMk/>
            <pc:sldMk cId="2300886546" sldId="330"/>
            <ac:spMk id="31" creationId="{4E0A5C5C-2A95-428E-9F6A-0D29EBD57C9F}"/>
          </ac:spMkLst>
        </pc:spChg>
        <pc:spChg chg="add del">
          <ac:chgData name="Mezaki, Barbara" userId="S::bmezaki@mtsac.edu::a09c01e7-5b39-4219-8c1a-bd9974e6bf89" providerId="AD" clId="Web-{E170D115-8385-50EC-7586-067A8DB9CE10}" dt="2022-07-28T19:09:43.653" v="2553"/>
          <ac:spMkLst>
            <pc:docMk/>
            <pc:sldMk cId="2300886546" sldId="330"/>
            <ac:spMk id="32" creationId="{5A0118C5-4F8D-4CF4-BADD-53FEACC6C42A}"/>
          </ac:spMkLst>
        </pc:spChg>
        <pc:spChg chg="add del">
          <ac:chgData name="Mezaki, Barbara" userId="S::bmezaki@mtsac.edu::a09c01e7-5b39-4219-8c1a-bd9974e6bf89" providerId="AD" clId="Web-{E170D115-8385-50EC-7586-067A8DB9CE10}" dt="2022-07-28T19:10:03.310" v="2555"/>
          <ac:spMkLst>
            <pc:docMk/>
            <pc:sldMk cId="2300886546" sldId="330"/>
            <ac:spMk id="45" creationId="{85EE8969-963B-4684-B457-EC3E23FEE8C1}"/>
          </ac:spMkLst>
        </pc:spChg>
        <pc:spChg chg="add del">
          <ac:chgData name="Mezaki, Barbara" userId="S::bmezaki@mtsac.edu::a09c01e7-5b39-4219-8c1a-bd9974e6bf89" providerId="AD" clId="Web-{E170D115-8385-50EC-7586-067A8DB9CE10}" dt="2022-07-28T19:10:03.310" v="2555"/>
          <ac:spMkLst>
            <pc:docMk/>
            <pc:sldMk cId="2300886546" sldId="330"/>
            <ac:spMk id="46" creationId="{FF6CD192-AEC2-4532-8B04-F0222376472A}"/>
          </ac:spMkLst>
        </pc:spChg>
        <pc:spChg chg="add">
          <ac:chgData name="Mezaki, Barbara" userId="S::bmezaki@mtsac.edu::a09c01e7-5b39-4219-8c1a-bd9974e6bf89" providerId="AD" clId="Web-{E170D115-8385-50EC-7586-067A8DB9CE10}" dt="2022-07-28T19:10:03.310" v="2556"/>
          <ac:spMkLst>
            <pc:docMk/>
            <pc:sldMk cId="2300886546" sldId="330"/>
            <ac:spMk id="49" creationId="{CF62D2A7-8207-488C-9F46-316BA81A16C8}"/>
          </ac:spMkLst>
        </pc:spChg>
        <pc:spChg chg="add">
          <ac:chgData name="Mezaki, Barbara" userId="S::bmezaki@mtsac.edu::a09c01e7-5b39-4219-8c1a-bd9974e6bf89" providerId="AD" clId="Web-{E170D115-8385-50EC-7586-067A8DB9CE10}" dt="2022-07-28T19:10:03.310" v="2556"/>
          <ac:spMkLst>
            <pc:docMk/>
            <pc:sldMk cId="2300886546" sldId="330"/>
            <ac:spMk id="50" creationId="{52AC6D7F-F068-4E11-BB06-F601D89BB980}"/>
          </ac:spMkLst>
        </pc:spChg>
        <pc:grpChg chg="add del">
          <ac:chgData name="Mezaki, Barbara" userId="S::bmezaki@mtsac.edu::a09c01e7-5b39-4219-8c1a-bd9974e6bf89" providerId="AD" clId="Web-{E170D115-8385-50EC-7586-067A8DB9CE10}" dt="2022-07-28T19:10:03.310" v="2556"/>
          <ac:grpSpMkLst>
            <pc:docMk/>
            <pc:sldMk cId="2300886546" sldId="330"/>
            <ac:grpSpMk id="14" creationId="{5614C7C0-FA1D-4105-8345-1DF76F9870A8}"/>
          </ac:grpSpMkLst>
        </pc:grpChg>
        <pc:grpChg chg="add del">
          <ac:chgData name="Mezaki, Barbara" userId="S::bmezaki@mtsac.edu::a09c01e7-5b39-4219-8c1a-bd9974e6bf89" providerId="AD" clId="Web-{E170D115-8385-50EC-7586-067A8DB9CE10}" dt="2022-07-28T19:09:43.653" v="2553"/>
          <ac:grpSpMkLst>
            <pc:docMk/>
            <pc:sldMk cId="2300886546" sldId="330"/>
            <ac:grpSpMk id="33" creationId="{3F219210-B16A-47B6-9AA8-207DAFF37E66}"/>
          </ac:grpSpMkLst>
        </pc:grpChg>
        <pc:grpChg chg="add del">
          <ac:chgData name="Mezaki, Barbara" userId="S::bmezaki@mtsac.edu::a09c01e7-5b39-4219-8c1a-bd9974e6bf89" providerId="AD" clId="Web-{E170D115-8385-50EC-7586-067A8DB9CE10}" dt="2022-07-28T19:09:43.653" v="2553"/>
          <ac:grpSpMkLst>
            <pc:docMk/>
            <pc:sldMk cId="2300886546" sldId="330"/>
            <ac:grpSpMk id="36" creationId="{2A638C7D-9088-41A9-88A0-7357157BC168}"/>
          </ac:grpSpMkLst>
        </pc:grpChg>
        <pc:grpChg chg="add del">
          <ac:chgData name="Mezaki, Barbara" userId="S::bmezaki@mtsac.edu::a09c01e7-5b39-4219-8c1a-bd9974e6bf89" providerId="AD" clId="Web-{E170D115-8385-50EC-7586-067A8DB9CE10}" dt="2022-07-28T19:09:43.653" v="2553"/>
          <ac:grpSpMkLst>
            <pc:docMk/>
            <pc:sldMk cId="2300886546" sldId="330"/>
            <ac:grpSpMk id="37" creationId="{582A903B-6B78-4F0A-B7C9-3D80499020B8}"/>
          </ac:grpSpMkLst>
        </pc:grpChg>
        <pc:picChg chg="add del mod">
          <ac:chgData name="Mezaki, Barbara" userId="S::bmezaki@mtsac.edu::a09c01e7-5b39-4219-8c1a-bd9974e6bf89" providerId="AD" clId="Web-{E170D115-8385-50EC-7586-067A8DB9CE10}" dt="2022-07-28T19:07:26.727" v="2471"/>
          <ac:picMkLst>
            <pc:docMk/>
            <pc:sldMk cId="2300886546" sldId="330"/>
            <ac:picMk id="4" creationId="{4AC1775D-68CE-ED05-AFF3-5EDDAB65D2C5}"/>
          </ac:picMkLst>
        </pc:picChg>
        <pc:picChg chg="add mod ord">
          <ac:chgData name="Mezaki, Barbara" userId="S::bmezaki@mtsac.edu::a09c01e7-5b39-4219-8c1a-bd9974e6bf89" providerId="AD" clId="Web-{E170D115-8385-50EC-7586-067A8DB9CE10}" dt="2022-07-28T19:10:03.310" v="2556"/>
          <ac:picMkLst>
            <pc:docMk/>
            <pc:sldMk cId="2300886546" sldId="330"/>
            <ac:picMk id="5" creationId="{EB0FF504-1CD2-D1E8-E7BB-FA28E8F8B46A}"/>
          </ac:picMkLst>
        </pc:picChg>
        <pc:cxnChg chg="add del">
          <ac:chgData name="Mezaki, Barbara" userId="S::bmezaki@mtsac.edu::a09c01e7-5b39-4219-8c1a-bd9974e6bf89" providerId="AD" clId="Web-{E170D115-8385-50EC-7586-067A8DB9CE10}" dt="2022-07-28T19:10:03.310" v="2556"/>
          <ac:cxnSpMkLst>
            <pc:docMk/>
            <pc:sldMk cId="2300886546" sldId="330"/>
            <ac:cxnSpMk id="20" creationId="{C49DA8F6-BCC1-4447-B54C-57856834B94B}"/>
          </ac:cxnSpMkLst>
        </pc:cxnChg>
        <pc:cxnChg chg="add del">
          <ac:chgData name="Mezaki, Barbara" userId="S::bmezaki@mtsac.edu::a09c01e7-5b39-4219-8c1a-bd9974e6bf89" providerId="AD" clId="Web-{E170D115-8385-50EC-7586-067A8DB9CE10}" dt="2022-07-28T19:10:03.310" v="2555"/>
          <ac:cxnSpMkLst>
            <pc:docMk/>
            <pc:sldMk cId="2300886546" sldId="330"/>
            <ac:cxnSpMk id="47" creationId="{ED22D97A-9000-40A1-A671-A23DB8BF93C3}"/>
          </ac:cxnSpMkLst>
        </pc:cxnChg>
      </pc:sldChg>
      <pc:sldChg chg="modSp add replId">
        <pc:chgData name="Mezaki, Barbara" userId="S::bmezaki@mtsac.edu::a09c01e7-5b39-4219-8c1a-bd9974e6bf89" providerId="AD" clId="Web-{E170D115-8385-50EC-7586-067A8DB9CE10}" dt="2022-07-28T21:02:57.412" v="3823" actId="20577"/>
        <pc:sldMkLst>
          <pc:docMk/>
          <pc:sldMk cId="804171239" sldId="331"/>
        </pc:sldMkLst>
        <pc:spChg chg="mod">
          <ac:chgData name="Mezaki, Barbara" userId="S::bmezaki@mtsac.edu::a09c01e7-5b39-4219-8c1a-bd9974e6bf89" providerId="AD" clId="Web-{E170D115-8385-50EC-7586-067A8DB9CE10}" dt="2022-07-28T21:02:57.412" v="3823" actId="20577"/>
          <ac:spMkLst>
            <pc:docMk/>
            <pc:sldMk cId="804171239" sldId="331"/>
            <ac:spMk id="2" creationId="{36899F88-9F6F-51C4-0A9A-4E222F856AB8}"/>
          </ac:spMkLst>
        </pc:spChg>
      </pc:sldChg>
      <pc:sldChg chg="addSp delSp modSp new modNotes">
        <pc:chgData name="Mezaki, Barbara" userId="S::bmezaki@mtsac.edu::a09c01e7-5b39-4219-8c1a-bd9974e6bf89" providerId="AD" clId="Web-{E170D115-8385-50EC-7586-067A8DB9CE10}" dt="2022-07-28T20:48:53.929" v="3688"/>
        <pc:sldMkLst>
          <pc:docMk/>
          <pc:sldMk cId="1032417873" sldId="332"/>
        </pc:sldMkLst>
        <pc:spChg chg="del">
          <ac:chgData name="Mezaki, Barbara" userId="S::bmezaki@mtsac.edu::a09c01e7-5b39-4219-8c1a-bd9974e6bf89" providerId="AD" clId="Web-{E170D115-8385-50EC-7586-067A8DB9CE10}" dt="2022-07-28T19:23:51.116" v="2849"/>
          <ac:spMkLst>
            <pc:docMk/>
            <pc:sldMk cId="1032417873" sldId="332"/>
            <ac:spMk id="2" creationId="{CBAC8CE4-D656-4636-26F2-B4D12047DFC0}"/>
          </ac:spMkLst>
        </pc:spChg>
        <pc:spChg chg="del">
          <ac:chgData name="Mezaki, Barbara" userId="S::bmezaki@mtsac.edu::a09c01e7-5b39-4219-8c1a-bd9974e6bf89" providerId="AD" clId="Web-{E170D115-8385-50EC-7586-067A8DB9CE10}" dt="2022-07-28T19:37:44.969" v="3364"/>
          <ac:spMkLst>
            <pc:docMk/>
            <pc:sldMk cId="1032417873" sldId="332"/>
            <ac:spMk id="3" creationId="{174BA68F-CDFD-9D76-0912-6E2FEA0B663A}"/>
          </ac:spMkLst>
        </pc:spChg>
        <pc:spChg chg="add mod">
          <ac:chgData name="Mezaki, Barbara" userId="S::bmezaki@mtsac.edu::a09c01e7-5b39-4219-8c1a-bd9974e6bf89" providerId="AD" clId="Web-{E170D115-8385-50EC-7586-067A8DB9CE10}" dt="2022-07-28T20:45:20.250" v="3645" actId="20577"/>
          <ac:spMkLst>
            <pc:docMk/>
            <pc:sldMk cId="1032417873" sldId="332"/>
            <ac:spMk id="6" creationId="{C8BD5FD0-2917-794F-E352-1EF3838291BD}"/>
          </ac:spMkLst>
        </pc:spChg>
        <pc:spChg chg="add mod">
          <ac:chgData name="Mezaki, Barbara" userId="S::bmezaki@mtsac.edu::a09c01e7-5b39-4219-8c1a-bd9974e6bf89" providerId="AD" clId="Web-{E170D115-8385-50EC-7586-067A8DB9CE10}" dt="2022-07-28T20:35:14.666" v="3454" actId="1076"/>
          <ac:spMkLst>
            <pc:docMk/>
            <pc:sldMk cId="1032417873" sldId="332"/>
            <ac:spMk id="8" creationId="{74251DD8-CCD0-10D7-5F79-774C007619A3}"/>
          </ac:spMkLst>
        </pc:spChg>
        <pc:spChg chg="add mod">
          <ac:chgData name="Mezaki, Barbara" userId="S::bmezaki@mtsac.edu::a09c01e7-5b39-4219-8c1a-bd9974e6bf89" providerId="AD" clId="Web-{E170D115-8385-50EC-7586-067A8DB9CE10}" dt="2022-07-28T20:47:03.284" v="3658" actId="1076"/>
          <ac:spMkLst>
            <pc:docMk/>
            <pc:sldMk cId="1032417873" sldId="332"/>
            <ac:spMk id="9" creationId="{264818B6-9CAA-9510-A0D3-DA0C12A9D057}"/>
          </ac:spMkLst>
        </pc:spChg>
        <pc:spChg chg="add mod">
          <ac:chgData name="Mezaki, Barbara" userId="S::bmezaki@mtsac.edu::a09c01e7-5b39-4219-8c1a-bd9974e6bf89" providerId="AD" clId="Web-{E170D115-8385-50EC-7586-067A8DB9CE10}" dt="2022-07-28T20:42:51.635" v="3583" actId="1076"/>
          <ac:spMkLst>
            <pc:docMk/>
            <pc:sldMk cId="1032417873" sldId="332"/>
            <ac:spMk id="10" creationId="{5DA76D85-86A1-940B-419C-3EFD51D43143}"/>
          </ac:spMkLst>
        </pc:spChg>
        <pc:spChg chg="add mod">
          <ac:chgData name="Mezaki, Barbara" userId="S::bmezaki@mtsac.edu::a09c01e7-5b39-4219-8c1a-bd9974e6bf89" providerId="AD" clId="Web-{E170D115-8385-50EC-7586-067A8DB9CE10}" dt="2022-07-28T20:44:02.747" v="3609" actId="1076"/>
          <ac:spMkLst>
            <pc:docMk/>
            <pc:sldMk cId="1032417873" sldId="332"/>
            <ac:spMk id="11" creationId="{CE719C89-0EF5-0AC4-BA4A-96C41A59885E}"/>
          </ac:spMkLst>
        </pc:spChg>
        <pc:spChg chg="add mod">
          <ac:chgData name="Mezaki, Barbara" userId="S::bmezaki@mtsac.edu::a09c01e7-5b39-4219-8c1a-bd9974e6bf89" providerId="AD" clId="Web-{E170D115-8385-50EC-7586-067A8DB9CE10}" dt="2022-07-28T20:44:23.169" v="3613" actId="1076"/>
          <ac:spMkLst>
            <pc:docMk/>
            <pc:sldMk cId="1032417873" sldId="332"/>
            <ac:spMk id="13" creationId="{65F63272-BC27-F5F1-57F7-A2FF61C945FF}"/>
          </ac:spMkLst>
        </pc:spChg>
        <pc:picChg chg="add mod">
          <ac:chgData name="Mezaki, Barbara" userId="S::bmezaki@mtsac.edu::a09c01e7-5b39-4219-8c1a-bd9974e6bf89" providerId="AD" clId="Web-{E170D115-8385-50EC-7586-067A8DB9CE10}" dt="2022-07-28T20:47:00.144" v="3657" actId="1076"/>
          <ac:picMkLst>
            <pc:docMk/>
            <pc:sldMk cId="1032417873" sldId="332"/>
            <ac:picMk id="2" creationId="{B906485E-3ADC-D0E3-40F8-CA7BA021A651}"/>
          </ac:picMkLst>
        </pc:picChg>
        <pc:picChg chg="add del mod">
          <ac:chgData name="Mezaki, Barbara" userId="S::bmezaki@mtsac.edu::a09c01e7-5b39-4219-8c1a-bd9974e6bf89" providerId="AD" clId="Web-{E170D115-8385-50EC-7586-067A8DB9CE10}" dt="2022-07-28T20:39:48.879" v="3503"/>
          <ac:picMkLst>
            <pc:docMk/>
            <pc:sldMk cId="1032417873" sldId="332"/>
            <ac:picMk id="3" creationId="{91460E86-D7D6-3602-F22A-A1E8CB043F2A}"/>
          </ac:picMkLst>
        </pc:picChg>
        <pc:picChg chg="add mod">
          <ac:chgData name="Mezaki, Barbara" userId="S::bmezaki@mtsac.edu::a09c01e7-5b39-4219-8c1a-bd9974e6bf89" providerId="AD" clId="Web-{E170D115-8385-50EC-7586-067A8DB9CE10}" dt="2022-07-28T20:40:48.193" v="3534" actId="1076"/>
          <ac:picMkLst>
            <pc:docMk/>
            <pc:sldMk cId="1032417873" sldId="332"/>
            <ac:picMk id="4" creationId="{83F3D605-8EEC-EAA8-029D-5235DBBABD64}"/>
          </ac:picMkLst>
        </pc:picChg>
        <pc:picChg chg="add mod">
          <ac:chgData name="Mezaki, Barbara" userId="S::bmezaki@mtsac.edu::a09c01e7-5b39-4219-8c1a-bd9974e6bf89" providerId="AD" clId="Web-{E170D115-8385-50EC-7586-067A8DB9CE10}" dt="2022-07-28T20:40:43.740" v="3532" actId="1076"/>
          <ac:picMkLst>
            <pc:docMk/>
            <pc:sldMk cId="1032417873" sldId="332"/>
            <ac:picMk id="5" creationId="{38E77636-6191-9703-4A30-AFCE877D6125}"/>
          </ac:picMkLst>
        </pc:picChg>
        <pc:picChg chg="add mod">
          <ac:chgData name="Mezaki, Barbara" userId="S::bmezaki@mtsac.edu::a09c01e7-5b39-4219-8c1a-bd9974e6bf89" providerId="AD" clId="Web-{E170D115-8385-50EC-7586-067A8DB9CE10}" dt="2022-07-28T20:42:47.963" v="3582" actId="1076"/>
          <ac:picMkLst>
            <pc:docMk/>
            <pc:sldMk cId="1032417873" sldId="332"/>
            <ac:picMk id="7" creationId="{9E77DD56-A757-4A94-2A2D-F55780E075BF}"/>
          </ac:picMkLst>
        </pc:picChg>
        <pc:picChg chg="add mod">
          <ac:chgData name="Mezaki, Barbara" userId="S::bmezaki@mtsac.edu::a09c01e7-5b39-4219-8c1a-bd9974e6bf89" providerId="AD" clId="Web-{E170D115-8385-50EC-7586-067A8DB9CE10}" dt="2022-07-28T20:44:19.560" v="3612" actId="1076"/>
          <ac:picMkLst>
            <pc:docMk/>
            <pc:sldMk cId="1032417873" sldId="332"/>
            <ac:picMk id="12" creationId="{8E6EA84B-D017-EF7B-8DFC-C280F2287067}"/>
          </ac:picMkLst>
        </pc:picChg>
      </pc:sldChg>
      <pc:sldChg chg="addSp modSp new">
        <pc:chgData name="Mezaki, Barbara" userId="S::bmezaki@mtsac.edu::a09c01e7-5b39-4219-8c1a-bd9974e6bf89" providerId="AD" clId="Web-{E170D115-8385-50EC-7586-067A8DB9CE10}" dt="2022-07-28T19:37:20.906" v="3363"/>
        <pc:sldMkLst>
          <pc:docMk/>
          <pc:sldMk cId="158212667" sldId="333"/>
        </pc:sldMkLst>
        <pc:spChg chg="mod">
          <ac:chgData name="Mezaki, Barbara" userId="S::bmezaki@mtsac.edu::a09c01e7-5b39-4219-8c1a-bd9974e6bf89" providerId="AD" clId="Web-{E170D115-8385-50EC-7586-067A8DB9CE10}" dt="2022-07-28T19:31:54.662" v="3086" actId="1076"/>
          <ac:spMkLst>
            <pc:docMk/>
            <pc:sldMk cId="158212667" sldId="333"/>
            <ac:spMk id="2" creationId="{D5D0DAB8-F0D4-381B-E6C4-62601F588BC8}"/>
          </ac:spMkLst>
        </pc:spChg>
        <pc:spChg chg="mod">
          <ac:chgData name="Mezaki, Barbara" userId="S::bmezaki@mtsac.edu::a09c01e7-5b39-4219-8c1a-bd9974e6bf89" providerId="AD" clId="Web-{E170D115-8385-50EC-7586-067A8DB9CE10}" dt="2022-07-28T19:36:53.640" v="3358" actId="20577"/>
          <ac:spMkLst>
            <pc:docMk/>
            <pc:sldMk cId="158212667" sldId="333"/>
            <ac:spMk id="3" creationId="{5D947042-9790-588D-99BC-ECE561CC8AFC}"/>
          </ac:spMkLst>
        </pc:spChg>
        <pc:picChg chg="add mod">
          <ac:chgData name="Mezaki, Barbara" userId="S::bmezaki@mtsac.edu::a09c01e7-5b39-4219-8c1a-bd9974e6bf89" providerId="AD" clId="Web-{E170D115-8385-50EC-7586-067A8DB9CE10}" dt="2022-07-28T19:37:20.906" v="3363"/>
          <ac:picMkLst>
            <pc:docMk/>
            <pc:sldMk cId="158212667" sldId="333"/>
            <ac:picMk id="5" creationId="{A85B1552-A7D9-8CBD-0F95-A2E2C7A30040}"/>
          </ac:picMkLst>
        </pc:picChg>
      </pc:sldChg>
      <pc:sldChg chg="addSp modSp new">
        <pc:chgData name="Mezaki, Barbara" userId="S::bmezaki@mtsac.edu::a09c01e7-5b39-4219-8c1a-bd9974e6bf89" providerId="AD" clId="Web-{E170D115-8385-50EC-7586-067A8DB9CE10}" dt="2022-07-28T21:00:41.297" v="3792" actId="1076"/>
        <pc:sldMkLst>
          <pc:docMk/>
          <pc:sldMk cId="478121167" sldId="334"/>
        </pc:sldMkLst>
        <pc:spChg chg="add mod">
          <ac:chgData name="Mezaki, Barbara" userId="S::bmezaki@mtsac.edu::a09c01e7-5b39-4219-8c1a-bd9974e6bf89" providerId="AD" clId="Web-{E170D115-8385-50EC-7586-067A8DB9CE10}" dt="2022-07-28T20:55:19.036" v="3733" actId="1076"/>
          <ac:spMkLst>
            <pc:docMk/>
            <pc:sldMk cId="478121167" sldId="334"/>
            <ac:spMk id="7" creationId="{E9BF7377-262C-247C-081E-3AB0A05FA265}"/>
          </ac:spMkLst>
        </pc:spChg>
        <pc:spChg chg="add mod">
          <ac:chgData name="Mezaki, Barbara" userId="S::bmezaki@mtsac.edu::a09c01e7-5b39-4219-8c1a-bd9974e6bf89" providerId="AD" clId="Web-{E170D115-8385-50EC-7586-067A8DB9CE10}" dt="2022-07-28T20:55:12.348" v="3730" actId="1076"/>
          <ac:spMkLst>
            <pc:docMk/>
            <pc:sldMk cId="478121167" sldId="334"/>
            <ac:spMk id="8" creationId="{76AC02A9-E912-7ECE-FBE7-1596B750FD6D}"/>
          </ac:spMkLst>
        </pc:spChg>
        <pc:spChg chg="add mod">
          <ac:chgData name="Mezaki, Barbara" userId="S::bmezaki@mtsac.edu::a09c01e7-5b39-4219-8c1a-bd9974e6bf89" providerId="AD" clId="Web-{E170D115-8385-50EC-7586-067A8DB9CE10}" dt="2022-07-28T21:00:41.297" v="3792" actId="1076"/>
          <ac:spMkLst>
            <pc:docMk/>
            <pc:sldMk cId="478121167" sldId="334"/>
            <ac:spMk id="9" creationId="{59E0140D-CAE4-8009-AA11-255A1069FC18}"/>
          </ac:spMkLst>
        </pc:spChg>
        <pc:spChg chg="add mod">
          <ac:chgData name="Mezaki, Barbara" userId="S::bmezaki@mtsac.edu::a09c01e7-5b39-4219-8c1a-bd9974e6bf89" providerId="AD" clId="Web-{E170D115-8385-50EC-7586-067A8DB9CE10}" dt="2022-07-28T20:58:28.402" v="3767" actId="20577"/>
          <ac:spMkLst>
            <pc:docMk/>
            <pc:sldMk cId="478121167" sldId="334"/>
            <ac:spMk id="11" creationId="{F44A93E2-9E65-9444-977F-EBC1FBA648CC}"/>
          </ac:spMkLst>
        </pc:spChg>
        <pc:spChg chg="add mod">
          <ac:chgData name="Mezaki, Barbara" userId="S::bmezaki@mtsac.edu::a09c01e7-5b39-4219-8c1a-bd9974e6bf89" providerId="AD" clId="Web-{E170D115-8385-50EC-7586-067A8DB9CE10}" dt="2022-07-28T20:58:53.887" v="3770" actId="20577"/>
          <ac:spMkLst>
            <pc:docMk/>
            <pc:sldMk cId="478121167" sldId="334"/>
            <ac:spMk id="12" creationId="{4F99493F-7C19-F7FC-57CB-97238183DE85}"/>
          </ac:spMkLst>
        </pc:spChg>
        <pc:spChg chg="add mod">
          <ac:chgData name="Mezaki, Barbara" userId="S::bmezaki@mtsac.edu::a09c01e7-5b39-4219-8c1a-bd9974e6bf89" providerId="AD" clId="Web-{E170D115-8385-50EC-7586-067A8DB9CE10}" dt="2022-07-28T21:00:25.172" v="3790" actId="1076"/>
          <ac:spMkLst>
            <pc:docMk/>
            <pc:sldMk cId="478121167" sldId="334"/>
            <ac:spMk id="13" creationId="{C457D2E6-B724-227B-4673-3C30D615A1A9}"/>
          </ac:spMkLst>
        </pc:spChg>
        <pc:picChg chg="add mod">
          <ac:chgData name="Mezaki, Barbara" userId="S::bmezaki@mtsac.edu::a09c01e7-5b39-4219-8c1a-bd9974e6bf89" providerId="AD" clId="Web-{E170D115-8385-50EC-7586-067A8DB9CE10}" dt="2022-07-28T20:55:16.630" v="3732" actId="1076"/>
          <ac:picMkLst>
            <pc:docMk/>
            <pc:sldMk cId="478121167" sldId="334"/>
            <ac:picMk id="2" creationId="{1DE63CFC-40A7-294A-A680-7B2D2C43E701}"/>
          </ac:picMkLst>
        </pc:picChg>
        <pc:picChg chg="add mod">
          <ac:chgData name="Mezaki, Barbara" userId="S::bmezaki@mtsac.edu::a09c01e7-5b39-4219-8c1a-bd9974e6bf89" providerId="AD" clId="Web-{E170D115-8385-50EC-7586-067A8DB9CE10}" dt="2022-07-28T20:55:13.833" v="3731" actId="1076"/>
          <ac:picMkLst>
            <pc:docMk/>
            <pc:sldMk cId="478121167" sldId="334"/>
            <ac:picMk id="3" creationId="{B7417300-E166-B63C-7D3C-02FBF76361AD}"/>
          </ac:picMkLst>
        </pc:picChg>
        <pc:picChg chg="add mod">
          <ac:chgData name="Mezaki, Barbara" userId="S::bmezaki@mtsac.edu::a09c01e7-5b39-4219-8c1a-bd9974e6bf89" providerId="AD" clId="Web-{E170D115-8385-50EC-7586-067A8DB9CE10}" dt="2022-07-28T20:57:03.946" v="3748" actId="1076"/>
          <ac:picMkLst>
            <pc:docMk/>
            <pc:sldMk cId="478121167" sldId="334"/>
            <ac:picMk id="4" creationId="{3B09221F-6F08-E0C2-7EDB-C64F67C8832E}"/>
          </ac:picMkLst>
        </pc:picChg>
        <pc:picChg chg="add mod">
          <ac:chgData name="Mezaki, Barbara" userId="S::bmezaki@mtsac.edu::a09c01e7-5b39-4219-8c1a-bd9974e6bf89" providerId="AD" clId="Web-{E170D115-8385-50EC-7586-067A8DB9CE10}" dt="2022-07-28T21:00:37.797" v="3791" actId="14100"/>
          <ac:picMkLst>
            <pc:docMk/>
            <pc:sldMk cId="478121167" sldId="334"/>
            <ac:picMk id="6" creationId="{1CAA324A-92F8-5772-21E2-BD5D7270089F}"/>
          </ac:picMkLst>
        </pc:picChg>
        <pc:picChg chg="add mod">
          <ac:chgData name="Mezaki, Barbara" userId="S::bmezaki@mtsac.edu::a09c01e7-5b39-4219-8c1a-bd9974e6bf89" providerId="AD" clId="Web-{E170D115-8385-50EC-7586-067A8DB9CE10}" dt="2022-07-28T20:57:41.791" v="3757" actId="1076"/>
          <ac:picMkLst>
            <pc:docMk/>
            <pc:sldMk cId="478121167" sldId="334"/>
            <ac:picMk id="10" creationId="{D9C2012B-E213-5647-50FA-CC0D430E5158}"/>
          </ac:picMkLst>
        </pc:picChg>
      </pc:sldChg>
      <pc:sldMasterChg chg="addSldLayout">
        <pc:chgData name="Mezaki, Barbara" userId="S::bmezaki@mtsac.edu::a09c01e7-5b39-4219-8c1a-bd9974e6bf89" providerId="AD" clId="Web-{E170D115-8385-50EC-7586-067A8DB9CE10}" dt="2022-07-28T17:20:19.814" v="593"/>
        <pc:sldMasterMkLst>
          <pc:docMk/>
          <pc:sldMasterMk cId="520716246" sldId="2147483648"/>
        </pc:sldMasterMkLst>
        <pc:sldLayoutChg chg="add">
          <pc:chgData name="Mezaki, Barbara" userId="S::bmezaki@mtsac.edu::a09c01e7-5b39-4219-8c1a-bd9974e6bf89" providerId="AD" clId="Web-{E170D115-8385-50EC-7586-067A8DB9CE10}" dt="2022-07-28T17:20:19.814" v="593"/>
          <pc:sldLayoutMkLst>
            <pc:docMk/>
            <pc:sldMasterMk cId="520716246" sldId="2147483648"/>
            <pc:sldLayoutMk cId="988248669" sldId="2147483661"/>
          </pc:sldLayoutMkLst>
        </pc:sldLayoutChg>
      </pc:sldMasterChg>
    </pc:docChg>
  </pc:docChgLst>
  <pc:docChgLst>
    <pc:chgData name="Mezaki, Barbara" userId="S::bmezaki@mtsac.edu::a09c01e7-5b39-4219-8c1a-bd9974e6bf89" providerId="AD" clId="Web-{06F4C504-6E37-6292-BE4A-7B5A604B8DB6}"/>
    <pc:docChg chg="addSld modSld sldOrd">
      <pc:chgData name="Mezaki, Barbara" userId="S::bmezaki@mtsac.edu::a09c01e7-5b39-4219-8c1a-bd9974e6bf89" providerId="AD" clId="Web-{06F4C504-6E37-6292-BE4A-7B5A604B8DB6}" dt="2022-08-03T23:58:25.430" v="116" actId="14100"/>
      <pc:docMkLst>
        <pc:docMk/>
      </pc:docMkLst>
      <pc:sldChg chg="modSp">
        <pc:chgData name="Mezaki, Barbara" userId="S::bmezaki@mtsac.edu::a09c01e7-5b39-4219-8c1a-bd9974e6bf89" providerId="AD" clId="Web-{06F4C504-6E37-6292-BE4A-7B5A604B8DB6}" dt="2022-08-03T23:58:25.430" v="116" actId="14100"/>
        <pc:sldMkLst>
          <pc:docMk/>
          <pc:sldMk cId="3628435745" sldId="328"/>
        </pc:sldMkLst>
        <pc:graphicFrameChg chg="mod">
          <ac:chgData name="Mezaki, Barbara" userId="S::bmezaki@mtsac.edu::a09c01e7-5b39-4219-8c1a-bd9974e6bf89" providerId="AD" clId="Web-{06F4C504-6E37-6292-BE4A-7B5A604B8DB6}" dt="2022-08-03T23:58:25.430" v="116" actId="14100"/>
          <ac:graphicFrameMkLst>
            <pc:docMk/>
            <pc:sldMk cId="3628435745" sldId="328"/>
            <ac:graphicFrameMk id="3" creationId="{12AD4D33-4244-5AC8-53EB-EFD9819CC495}"/>
          </ac:graphicFrameMkLst>
        </pc:graphicFrameChg>
      </pc:sldChg>
      <pc:sldChg chg="addSp delSp modSp new mod ord setBg">
        <pc:chgData name="Mezaki, Barbara" userId="S::bmezaki@mtsac.edu::a09c01e7-5b39-4219-8c1a-bd9974e6bf89" providerId="AD" clId="Web-{06F4C504-6E37-6292-BE4A-7B5A604B8DB6}" dt="2022-08-03T23:56:13.208" v="115" actId="20577"/>
        <pc:sldMkLst>
          <pc:docMk/>
          <pc:sldMk cId="792772464" sldId="335"/>
        </pc:sldMkLst>
        <pc:spChg chg="del">
          <ac:chgData name="Mezaki, Barbara" userId="S::bmezaki@mtsac.edu::a09c01e7-5b39-4219-8c1a-bd9974e6bf89" providerId="AD" clId="Web-{06F4C504-6E37-6292-BE4A-7B5A604B8DB6}" dt="2022-08-03T23:50:27.528" v="1"/>
          <ac:spMkLst>
            <pc:docMk/>
            <pc:sldMk cId="792772464" sldId="335"/>
            <ac:spMk id="2" creationId="{4F87BF1B-B3D7-C72A-0254-FFEABB7BA542}"/>
          </ac:spMkLst>
        </pc:spChg>
        <pc:spChg chg="del">
          <ac:chgData name="Mezaki, Barbara" userId="S::bmezaki@mtsac.edu::a09c01e7-5b39-4219-8c1a-bd9974e6bf89" providerId="AD" clId="Web-{06F4C504-6E37-6292-BE4A-7B5A604B8DB6}" dt="2022-08-03T23:50:31.356" v="2"/>
          <ac:spMkLst>
            <pc:docMk/>
            <pc:sldMk cId="792772464" sldId="335"/>
            <ac:spMk id="3" creationId="{97D3A1A8-E61A-60ED-4660-43BC3BA2BF65}"/>
          </ac:spMkLst>
        </pc:spChg>
        <pc:spChg chg="add mod ord">
          <ac:chgData name="Mezaki, Barbara" userId="S::bmezaki@mtsac.edu::a09c01e7-5b39-4219-8c1a-bd9974e6bf89" providerId="AD" clId="Web-{06F4C504-6E37-6292-BE4A-7B5A604B8DB6}" dt="2022-08-03T23:56:13.208" v="115" actId="20577"/>
          <ac:spMkLst>
            <pc:docMk/>
            <pc:sldMk cId="792772464" sldId="335"/>
            <ac:spMk id="6" creationId="{21AA2DB0-302D-BAD0-6F31-7260D1116A4C}"/>
          </ac:spMkLst>
        </pc:spChg>
        <pc:spChg chg="add">
          <ac:chgData name="Mezaki, Barbara" userId="S::bmezaki@mtsac.edu::a09c01e7-5b39-4219-8c1a-bd9974e6bf89" providerId="AD" clId="Web-{06F4C504-6E37-6292-BE4A-7B5A604B8DB6}" dt="2022-08-03T23:54:40.862" v="93"/>
          <ac:spMkLst>
            <pc:docMk/>
            <pc:sldMk cId="792772464" sldId="335"/>
            <ac:spMk id="11" creationId="{C95B82D5-A8BB-45BF-BED8-C7B206892100}"/>
          </ac:spMkLst>
        </pc:spChg>
        <pc:spChg chg="add">
          <ac:chgData name="Mezaki, Barbara" userId="S::bmezaki@mtsac.edu::a09c01e7-5b39-4219-8c1a-bd9974e6bf89" providerId="AD" clId="Web-{06F4C504-6E37-6292-BE4A-7B5A604B8DB6}" dt="2022-08-03T23:54:40.862" v="93"/>
          <ac:spMkLst>
            <pc:docMk/>
            <pc:sldMk cId="792772464" sldId="335"/>
            <ac:spMk id="13" creationId="{296C61EC-FBF4-4216-BE67-6C864D30A01C}"/>
          </ac:spMkLst>
        </pc:spChg>
        <pc:spChg chg="add">
          <ac:chgData name="Mezaki, Barbara" userId="S::bmezaki@mtsac.edu::a09c01e7-5b39-4219-8c1a-bd9974e6bf89" providerId="AD" clId="Web-{06F4C504-6E37-6292-BE4A-7B5A604B8DB6}" dt="2022-08-03T23:54:40.862" v="93"/>
          <ac:spMkLst>
            <pc:docMk/>
            <pc:sldMk cId="792772464" sldId="335"/>
            <ac:spMk id="15" creationId="{39D6C490-0229-4573-9696-B73E5B3A9C33}"/>
          </ac:spMkLst>
        </pc:spChg>
        <pc:picChg chg="add mod">
          <ac:chgData name="Mezaki, Barbara" userId="S::bmezaki@mtsac.edu::a09c01e7-5b39-4219-8c1a-bd9974e6bf89" providerId="AD" clId="Web-{06F4C504-6E37-6292-BE4A-7B5A604B8DB6}" dt="2022-08-03T23:54:40.862" v="93"/>
          <ac:picMkLst>
            <pc:docMk/>
            <pc:sldMk cId="792772464" sldId="335"/>
            <ac:picMk id="4" creationId="{1F681C13-F26C-0ED4-F4C0-CE58C036CD5D}"/>
          </ac:picMkLst>
        </pc:picChg>
        <pc:picChg chg="add mod">
          <ac:chgData name="Mezaki, Barbara" userId="S::bmezaki@mtsac.edu::a09c01e7-5b39-4219-8c1a-bd9974e6bf89" providerId="AD" clId="Web-{06F4C504-6E37-6292-BE4A-7B5A604B8DB6}" dt="2022-08-03T23:54:40.862" v="93"/>
          <ac:picMkLst>
            <pc:docMk/>
            <pc:sldMk cId="792772464" sldId="335"/>
            <ac:picMk id="5" creationId="{2CBFA419-FB22-28C0-329E-2051BA198BCA}"/>
          </ac:picMkLst>
        </pc:picChg>
      </pc:sldChg>
    </pc:docChg>
  </pc:docChgLst>
  <pc:docChgLst>
    <pc:chgData name="Maldonado-Greenlee, Lianne" userId="525c7285-978f-4548-9cbc-4ce7672adacf" providerId="ADAL" clId="{6C2C471E-F873-4098-B970-30C8B5660AAA}"/>
    <pc:docChg chg="custSel modSld">
      <pc:chgData name="Maldonado-Greenlee, Lianne" userId="525c7285-978f-4548-9cbc-4ce7672adacf" providerId="ADAL" clId="{6C2C471E-F873-4098-B970-30C8B5660AAA}" dt="2022-08-16T18:19:45.577" v="1847" actId="962"/>
      <pc:docMkLst>
        <pc:docMk/>
      </pc:docMkLst>
      <pc:sldChg chg="modSp mod">
        <pc:chgData name="Maldonado-Greenlee, Lianne" userId="525c7285-978f-4548-9cbc-4ce7672adacf" providerId="ADAL" clId="{6C2C471E-F873-4098-B970-30C8B5660AAA}" dt="2022-08-16T18:04:38.219" v="683" actId="33553"/>
        <pc:sldMkLst>
          <pc:docMk/>
          <pc:sldMk cId="524259969" sldId="308"/>
        </pc:sldMkLst>
        <pc:spChg chg="mod">
          <ac:chgData name="Maldonado-Greenlee, Lianne" userId="525c7285-978f-4548-9cbc-4ce7672adacf" providerId="ADAL" clId="{6C2C471E-F873-4098-B970-30C8B5660AAA}" dt="2022-08-16T18:04:38.219" v="683" actId="33553"/>
          <ac:spMkLst>
            <pc:docMk/>
            <pc:sldMk cId="524259969" sldId="308"/>
            <ac:spMk id="5" creationId="{9D83C0E3-1CD0-7A35-B0C5-943F63D1E1A2}"/>
          </ac:spMkLst>
        </pc:spChg>
        <pc:picChg chg="mod">
          <ac:chgData name="Maldonado-Greenlee, Lianne" userId="525c7285-978f-4548-9cbc-4ce7672adacf" providerId="ADAL" clId="{6C2C471E-F873-4098-B970-30C8B5660AAA}" dt="2022-08-16T18:00:31.768" v="283" actId="962"/>
          <ac:picMkLst>
            <pc:docMk/>
            <pc:sldMk cId="524259969" sldId="308"/>
            <ac:picMk id="4" creationId="{119BA25A-7612-EB15-7067-D39ADEEB6C29}"/>
          </ac:picMkLst>
        </pc:picChg>
      </pc:sldChg>
      <pc:sldChg chg="modSp mod">
        <pc:chgData name="Maldonado-Greenlee, Lianne" userId="525c7285-978f-4548-9cbc-4ce7672adacf" providerId="ADAL" clId="{6C2C471E-F873-4098-B970-30C8B5660AAA}" dt="2022-08-16T18:12:34.789" v="1050" actId="962"/>
        <pc:sldMkLst>
          <pc:docMk/>
          <pc:sldMk cId="3770251930" sldId="309"/>
        </pc:sldMkLst>
        <pc:spChg chg="mod">
          <ac:chgData name="Maldonado-Greenlee, Lianne" userId="525c7285-978f-4548-9cbc-4ce7672adacf" providerId="ADAL" clId="{6C2C471E-F873-4098-B970-30C8B5660AAA}" dt="2022-08-16T18:04:42.420" v="684" actId="33553"/>
          <ac:spMkLst>
            <pc:docMk/>
            <pc:sldMk cId="3770251930" sldId="309"/>
            <ac:spMk id="3" creationId="{101E7D72-099F-5EF3-2069-C78F4625B932}"/>
          </ac:spMkLst>
        </pc:spChg>
        <pc:picChg chg="mod">
          <ac:chgData name="Maldonado-Greenlee, Lianne" userId="525c7285-978f-4548-9cbc-4ce7672adacf" providerId="ADAL" clId="{6C2C471E-F873-4098-B970-30C8B5660AAA}" dt="2022-08-16T18:00:48.714" v="339" actId="962"/>
          <ac:picMkLst>
            <pc:docMk/>
            <pc:sldMk cId="3770251930" sldId="309"/>
            <ac:picMk id="2" creationId="{F553DA79-E863-4C02-27B5-F4F80074F7AD}"/>
          </ac:picMkLst>
        </pc:picChg>
        <pc:picChg chg="mod">
          <ac:chgData name="Maldonado-Greenlee, Lianne" userId="525c7285-978f-4548-9cbc-4ce7672adacf" providerId="ADAL" clId="{6C2C471E-F873-4098-B970-30C8B5660AAA}" dt="2022-08-16T18:12:22.271" v="1026" actId="962"/>
          <ac:picMkLst>
            <pc:docMk/>
            <pc:sldMk cId="3770251930" sldId="309"/>
            <ac:picMk id="5" creationId="{F070DC74-8ACA-26ED-F0CF-99633F237335}"/>
          </ac:picMkLst>
        </pc:picChg>
        <pc:picChg chg="mod">
          <ac:chgData name="Maldonado-Greenlee, Lianne" userId="525c7285-978f-4548-9cbc-4ce7672adacf" providerId="ADAL" clId="{6C2C471E-F873-4098-B970-30C8B5660AAA}" dt="2022-08-16T18:12:34.789" v="1050" actId="962"/>
          <ac:picMkLst>
            <pc:docMk/>
            <pc:sldMk cId="3770251930" sldId="309"/>
            <ac:picMk id="6" creationId="{45617833-C019-8F13-B028-4081531E3BD8}"/>
          </ac:picMkLst>
        </pc:picChg>
      </pc:sldChg>
      <pc:sldChg chg="addSp modSp mod">
        <pc:chgData name="Maldonado-Greenlee, Lianne" userId="525c7285-978f-4548-9cbc-4ce7672adacf" providerId="ADAL" clId="{6C2C471E-F873-4098-B970-30C8B5660AAA}" dt="2022-08-16T18:14:38.804" v="1267" actId="13244"/>
        <pc:sldMkLst>
          <pc:docMk/>
          <pc:sldMk cId="3256087911" sldId="310"/>
        </pc:sldMkLst>
        <pc:spChg chg="add mod">
          <ac:chgData name="Maldonado-Greenlee, Lianne" userId="525c7285-978f-4548-9cbc-4ce7672adacf" providerId="ADAL" clId="{6C2C471E-F873-4098-B970-30C8B5660AAA}" dt="2022-08-16T18:14:33.828" v="1266" actId="13244"/>
          <ac:spMkLst>
            <pc:docMk/>
            <pc:sldMk cId="3256087911" sldId="310"/>
            <ac:spMk id="6" creationId="{3AEA956A-0064-4553-88B5-30E311B39BE9}"/>
          </ac:spMkLst>
        </pc:spChg>
        <pc:picChg chg="mod">
          <ac:chgData name="Maldonado-Greenlee, Lianne" userId="525c7285-978f-4548-9cbc-4ce7672adacf" providerId="ADAL" clId="{6C2C471E-F873-4098-B970-30C8B5660AAA}" dt="2022-08-16T18:13:18.020" v="1154" actId="962"/>
          <ac:picMkLst>
            <pc:docMk/>
            <pc:sldMk cId="3256087911" sldId="310"/>
            <ac:picMk id="2" creationId="{2187E4AB-30D8-341E-DC3E-21021E563D59}"/>
          </ac:picMkLst>
        </pc:picChg>
        <pc:picChg chg="mod">
          <ac:chgData name="Maldonado-Greenlee, Lianne" userId="525c7285-978f-4548-9cbc-4ce7672adacf" providerId="ADAL" clId="{6C2C471E-F873-4098-B970-30C8B5660AAA}" dt="2022-08-16T18:14:38.804" v="1267" actId="13244"/>
          <ac:picMkLst>
            <pc:docMk/>
            <pc:sldMk cId="3256087911" sldId="310"/>
            <ac:picMk id="5" creationId="{BF2C912B-4C68-4A10-FCA5-80ED5A75241C}"/>
          </ac:picMkLst>
        </pc:picChg>
      </pc:sldChg>
      <pc:sldChg chg="addSp modSp mod">
        <pc:chgData name="Maldonado-Greenlee, Lianne" userId="525c7285-978f-4548-9cbc-4ce7672adacf" providerId="ADAL" clId="{6C2C471E-F873-4098-B970-30C8B5660AAA}" dt="2022-08-16T18:14:47.732" v="1268" actId="13244"/>
        <pc:sldMkLst>
          <pc:docMk/>
          <pc:sldMk cId="2733842026" sldId="311"/>
        </pc:sldMkLst>
        <pc:spChg chg="add mod">
          <ac:chgData name="Maldonado-Greenlee, Lianne" userId="525c7285-978f-4548-9cbc-4ce7672adacf" providerId="ADAL" clId="{6C2C471E-F873-4098-B970-30C8B5660AAA}" dt="2022-08-16T18:14:47.732" v="1268" actId="13244"/>
          <ac:spMkLst>
            <pc:docMk/>
            <pc:sldMk cId="2733842026" sldId="311"/>
            <ac:spMk id="6" creationId="{DDC817BC-5D2C-4EE5-940C-FC82674E0928}"/>
          </ac:spMkLst>
        </pc:spChg>
        <pc:picChg chg="mod">
          <ac:chgData name="Maldonado-Greenlee, Lianne" userId="525c7285-978f-4548-9cbc-4ce7672adacf" providerId="ADAL" clId="{6C2C471E-F873-4098-B970-30C8B5660AAA}" dt="2022-08-16T18:13:43.110" v="1244" actId="962"/>
          <ac:picMkLst>
            <pc:docMk/>
            <pc:sldMk cId="2733842026" sldId="311"/>
            <ac:picMk id="3" creationId="{07F4D30F-550F-E573-12A3-3495894688A3}"/>
          </ac:picMkLst>
        </pc:picChg>
        <pc:picChg chg="mod">
          <ac:chgData name="Maldonado-Greenlee, Lianne" userId="525c7285-978f-4548-9cbc-4ce7672adacf" providerId="ADAL" clId="{6C2C471E-F873-4098-B970-30C8B5660AAA}" dt="2022-08-16T18:13:31.776" v="1186" actId="962"/>
          <ac:picMkLst>
            <pc:docMk/>
            <pc:sldMk cId="2733842026" sldId="311"/>
            <ac:picMk id="4" creationId="{7117C615-29B5-C1DC-B1ED-FDC106DE20E9}"/>
          </ac:picMkLst>
        </pc:picChg>
      </pc:sldChg>
      <pc:sldChg chg="modSp">
        <pc:chgData name="Maldonado-Greenlee, Lianne" userId="525c7285-978f-4548-9cbc-4ce7672adacf" providerId="ADAL" clId="{6C2C471E-F873-4098-B970-30C8B5660AAA}" dt="2022-08-16T18:18:09.969" v="1453" actId="962"/>
        <pc:sldMkLst>
          <pc:docMk/>
          <pc:sldMk cId="747775395" sldId="313"/>
        </pc:sldMkLst>
        <pc:picChg chg="mod">
          <ac:chgData name="Maldonado-Greenlee, Lianne" userId="525c7285-978f-4548-9cbc-4ce7672adacf" providerId="ADAL" clId="{6C2C471E-F873-4098-B970-30C8B5660AAA}" dt="2022-08-16T18:13:01.631" v="1136" actId="962"/>
          <ac:picMkLst>
            <pc:docMk/>
            <pc:sldMk cId="747775395" sldId="313"/>
            <ac:picMk id="4" creationId="{65AF6F5C-8766-C5C0-77E7-A9BDF0A4E938}"/>
          </ac:picMkLst>
        </pc:picChg>
        <pc:picChg chg="mod">
          <ac:chgData name="Maldonado-Greenlee, Lianne" userId="525c7285-978f-4548-9cbc-4ce7672adacf" providerId="ADAL" clId="{6C2C471E-F873-4098-B970-30C8B5660AAA}" dt="2022-08-16T18:18:09.969" v="1453" actId="962"/>
          <ac:picMkLst>
            <pc:docMk/>
            <pc:sldMk cId="747775395" sldId="313"/>
            <ac:picMk id="5" creationId="{1F3FD1E8-39DF-0AAA-18A0-0C20BA35F01A}"/>
          </ac:picMkLst>
        </pc:picChg>
      </pc:sldChg>
      <pc:sldChg chg="modSp">
        <pc:chgData name="Maldonado-Greenlee, Lianne" userId="525c7285-978f-4548-9cbc-4ce7672adacf" providerId="ADAL" clId="{6C2C471E-F873-4098-B970-30C8B5660AAA}" dt="2022-08-16T18:11:10.778" v="932" actId="13244"/>
        <pc:sldMkLst>
          <pc:docMk/>
          <pc:sldMk cId="2856395977" sldId="318"/>
        </pc:sldMkLst>
        <pc:spChg chg="mod">
          <ac:chgData name="Maldonado-Greenlee, Lianne" userId="525c7285-978f-4548-9cbc-4ce7672adacf" providerId="ADAL" clId="{6C2C471E-F873-4098-B970-30C8B5660AAA}" dt="2022-08-16T18:11:03.649" v="931" actId="13244"/>
          <ac:spMkLst>
            <pc:docMk/>
            <pc:sldMk cId="2856395977" sldId="318"/>
            <ac:spMk id="12" creationId="{00000000-0000-0000-0000-000000000000}"/>
          </ac:spMkLst>
        </pc:spChg>
        <pc:spChg chg="mod">
          <ac:chgData name="Maldonado-Greenlee, Lianne" userId="525c7285-978f-4548-9cbc-4ce7672adacf" providerId="ADAL" clId="{6C2C471E-F873-4098-B970-30C8B5660AAA}" dt="2022-08-16T18:10:29.904" v="925" actId="13244"/>
          <ac:spMkLst>
            <pc:docMk/>
            <pc:sldMk cId="2856395977" sldId="318"/>
            <ac:spMk id="13" creationId="{00000000-0000-0000-0000-000000000000}"/>
          </ac:spMkLst>
        </pc:spChg>
        <pc:spChg chg="mod">
          <ac:chgData name="Maldonado-Greenlee, Lianne" userId="525c7285-978f-4548-9cbc-4ce7672adacf" providerId="ADAL" clId="{6C2C471E-F873-4098-B970-30C8B5660AAA}" dt="2022-08-16T18:10:33.216" v="926" actId="13244"/>
          <ac:spMkLst>
            <pc:docMk/>
            <pc:sldMk cId="2856395977" sldId="318"/>
            <ac:spMk id="14" creationId="{00000000-0000-0000-0000-000000000000}"/>
          </ac:spMkLst>
        </pc:spChg>
        <pc:spChg chg="mod">
          <ac:chgData name="Maldonado-Greenlee, Lianne" userId="525c7285-978f-4548-9cbc-4ce7672adacf" providerId="ADAL" clId="{6C2C471E-F873-4098-B970-30C8B5660AAA}" dt="2022-08-16T18:10:37.113" v="927" actId="13244"/>
          <ac:spMkLst>
            <pc:docMk/>
            <pc:sldMk cId="2856395977" sldId="318"/>
            <ac:spMk id="15" creationId="{00000000-0000-0000-0000-000000000000}"/>
          </ac:spMkLst>
        </pc:spChg>
        <pc:spChg chg="mod">
          <ac:chgData name="Maldonado-Greenlee, Lianne" userId="525c7285-978f-4548-9cbc-4ce7672adacf" providerId="ADAL" clId="{6C2C471E-F873-4098-B970-30C8B5660AAA}" dt="2022-08-16T18:10:11.016" v="924" actId="13244"/>
          <ac:spMkLst>
            <pc:docMk/>
            <pc:sldMk cId="2856395977" sldId="318"/>
            <ac:spMk id="22" creationId="{CB35326B-0582-4FF4-AF61-646C6E8DA350}"/>
          </ac:spMkLst>
        </pc:spChg>
        <pc:spChg chg="mod">
          <ac:chgData name="Maldonado-Greenlee, Lianne" userId="525c7285-978f-4548-9cbc-4ce7672adacf" providerId="ADAL" clId="{6C2C471E-F873-4098-B970-30C8B5660AAA}" dt="2022-08-16T18:11:10.778" v="932" actId="13244"/>
          <ac:spMkLst>
            <pc:docMk/>
            <pc:sldMk cId="2856395977" sldId="318"/>
            <ac:spMk id="33" creationId="{00000000-0000-0000-0000-000000000000}"/>
          </ac:spMkLst>
        </pc:spChg>
        <pc:spChg chg="mod">
          <ac:chgData name="Maldonado-Greenlee, Lianne" userId="525c7285-978f-4548-9cbc-4ce7672adacf" providerId="ADAL" clId="{6C2C471E-F873-4098-B970-30C8B5660AAA}" dt="2022-08-16T18:10:47.288" v="928" actId="13244"/>
          <ac:spMkLst>
            <pc:docMk/>
            <pc:sldMk cId="2856395977" sldId="318"/>
            <ac:spMk id="34" creationId="{00000000-0000-0000-0000-000000000000}"/>
          </ac:spMkLst>
        </pc:spChg>
        <pc:spChg chg="mod">
          <ac:chgData name="Maldonado-Greenlee, Lianne" userId="525c7285-978f-4548-9cbc-4ce7672adacf" providerId="ADAL" clId="{6C2C471E-F873-4098-B970-30C8B5660AAA}" dt="2022-08-16T18:10:49.953" v="929" actId="13244"/>
          <ac:spMkLst>
            <pc:docMk/>
            <pc:sldMk cId="2856395977" sldId="318"/>
            <ac:spMk id="35" creationId="{00000000-0000-0000-0000-000000000000}"/>
          </ac:spMkLst>
        </pc:spChg>
        <pc:spChg chg="mod">
          <ac:chgData name="Maldonado-Greenlee, Lianne" userId="525c7285-978f-4548-9cbc-4ce7672adacf" providerId="ADAL" clId="{6C2C471E-F873-4098-B970-30C8B5660AAA}" dt="2022-08-16T18:10:54.560" v="930" actId="13244"/>
          <ac:spMkLst>
            <pc:docMk/>
            <pc:sldMk cId="2856395977" sldId="318"/>
            <ac:spMk id="36" creationId="{00000000-0000-0000-0000-000000000000}"/>
          </ac:spMkLst>
        </pc:spChg>
      </pc:sldChg>
      <pc:sldChg chg="modSp">
        <pc:chgData name="Maldonado-Greenlee, Lianne" userId="525c7285-978f-4548-9cbc-4ce7672adacf" providerId="ADAL" clId="{6C2C471E-F873-4098-B970-30C8B5660AAA}" dt="2022-08-16T18:18:01.656" v="1445" actId="962"/>
        <pc:sldMkLst>
          <pc:docMk/>
          <pc:sldMk cId="3306863364" sldId="320"/>
        </pc:sldMkLst>
        <pc:picChg chg="mod">
          <ac:chgData name="Maldonado-Greenlee, Lianne" userId="525c7285-978f-4548-9cbc-4ce7672adacf" providerId="ADAL" clId="{6C2C471E-F873-4098-B970-30C8B5660AAA}" dt="2022-08-16T18:18:01.656" v="1445" actId="962"/>
          <ac:picMkLst>
            <pc:docMk/>
            <pc:sldMk cId="3306863364" sldId="320"/>
            <ac:picMk id="4" creationId="{D367E076-C285-4423-E6DD-9735C121ABF5}"/>
          </ac:picMkLst>
        </pc:picChg>
      </pc:sldChg>
      <pc:sldChg chg="modSp">
        <pc:chgData name="Maldonado-Greenlee, Lianne" userId="525c7285-978f-4548-9cbc-4ce7672adacf" providerId="ADAL" clId="{6C2C471E-F873-4098-B970-30C8B5660AAA}" dt="2022-08-16T18:02:52.492" v="523" actId="962"/>
        <pc:sldMkLst>
          <pc:docMk/>
          <pc:sldMk cId="3406931785" sldId="321"/>
        </pc:sldMkLst>
        <pc:graphicFrameChg chg="mod">
          <ac:chgData name="Maldonado-Greenlee, Lianne" userId="525c7285-978f-4548-9cbc-4ce7672adacf" providerId="ADAL" clId="{6C2C471E-F873-4098-B970-30C8B5660AAA}" dt="2022-08-16T18:02:52.492" v="523" actId="962"/>
          <ac:graphicFrameMkLst>
            <pc:docMk/>
            <pc:sldMk cId="3406931785" sldId="321"/>
            <ac:graphicFrameMk id="12" creationId="{9A326CE6-30C6-B807-F45F-23AB6D330D44}"/>
          </ac:graphicFrameMkLst>
        </pc:graphicFrameChg>
      </pc:sldChg>
      <pc:sldChg chg="addSp modSp mod">
        <pc:chgData name="Maldonado-Greenlee, Lianne" userId="525c7285-978f-4548-9cbc-4ce7672adacf" providerId="ADAL" clId="{6C2C471E-F873-4098-B970-30C8B5660AAA}" dt="2022-08-16T18:18:23.879" v="1459" actId="962"/>
        <pc:sldMkLst>
          <pc:docMk/>
          <pc:sldMk cId="1717145089" sldId="323"/>
        </pc:sldMkLst>
        <pc:spChg chg="add mod">
          <ac:chgData name="Maldonado-Greenlee, Lianne" userId="525c7285-978f-4548-9cbc-4ce7672adacf" providerId="ADAL" clId="{6C2C471E-F873-4098-B970-30C8B5660AAA}" dt="2022-08-16T18:14:11.251" v="1265" actId="13244"/>
          <ac:spMkLst>
            <pc:docMk/>
            <pc:sldMk cId="1717145089" sldId="323"/>
            <ac:spMk id="7" creationId="{6889A063-704E-4F64-9CC4-B0844F0DC653}"/>
          </ac:spMkLst>
        </pc:spChg>
        <pc:picChg chg="mod">
          <ac:chgData name="Maldonado-Greenlee, Lianne" userId="525c7285-978f-4548-9cbc-4ce7672adacf" providerId="ADAL" clId="{6C2C471E-F873-4098-B970-30C8B5660AAA}" dt="2022-08-16T18:01:02.211" v="409" actId="962"/>
          <ac:picMkLst>
            <pc:docMk/>
            <pc:sldMk cId="1717145089" sldId="323"/>
            <ac:picMk id="2" creationId="{E381BAC6-EF0D-26FA-9807-97AC432C1BC6}"/>
          </ac:picMkLst>
        </pc:picChg>
        <pc:picChg chg="mod">
          <ac:chgData name="Maldonado-Greenlee, Lianne" userId="525c7285-978f-4548-9cbc-4ce7672adacf" providerId="ADAL" clId="{6C2C471E-F873-4098-B970-30C8B5660AAA}" dt="2022-08-16T18:13:53.836" v="1264" actId="962"/>
          <ac:picMkLst>
            <pc:docMk/>
            <pc:sldMk cId="1717145089" sldId="323"/>
            <ac:picMk id="4" creationId="{5ABABCCF-704C-ECB3-2042-03798AB0E891}"/>
          </ac:picMkLst>
        </pc:picChg>
        <pc:picChg chg="mod">
          <ac:chgData name="Maldonado-Greenlee, Lianne" userId="525c7285-978f-4548-9cbc-4ce7672adacf" providerId="ADAL" clId="{6C2C471E-F873-4098-B970-30C8B5660AAA}" dt="2022-08-16T18:18:23.879" v="1459" actId="962"/>
          <ac:picMkLst>
            <pc:docMk/>
            <pc:sldMk cId="1717145089" sldId="323"/>
            <ac:picMk id="6" creationId="{16042227-7A31-29DB-5D7B-33803D1D3E51}"/>
          </ac:picMkLst>
        </pc:picChg>
      </pc:sldChg>
      <pc:sldChg chg="modSp">
        <pc:chgData name="Maldonado-Greenlee, Lianne" userId="525c7285-978f-4548-9cbc-4ce7672adacf" providerId="ADAL" clId="{6C2C471E-F873-4098-B970-30C8B5660AAA}" dt="2022-08-16T18:18:55.173" v="1565" actId="962"/>
        <pc:sldMkLst>
          <pc:docMk/>
          <pc:sldMk cId="2050737578" sldId="324"/>
        </pc:sldMkLst>
        <pc:picChg chg="mod">
          <ac:chgData name="Maldonado-Greenlee, Lianne" userId="525c7285-978f-4548-9cbc-4ce7672adacf" providerId="ADAL" clId="{6C2C471E-F873-4098-B970-30C8B5660AAA}" dt="2022-08-16T18:18:45.985" v="1549" actId="962"/>
          <ac:picMkLst>
            <pc:docMk/>
            <pc:sldMk cId="2050737578" sldId="324"/>
            <ac:picMk id="4" creationId="{19EBF17A-9FC1-0214-BA2C-BBF42A1DE7F6}"/>
          </ac:picMkLst>
        </pc:picChg>
        <pc:picChg chg="mod">
          <ac:chgData name="Maldonado-Greenlee, Lianne" userId="525c7285-978f-4548-9cbc-4ce7672adacf" providerId="ADAL" clId="{6C2C471E-F873-4098-B970-30C8B5660AAA}" dt="2022-08-16T18:18:55.173" v="1565" actId="962"/>
          <ac:picMkLst>
            <pc:docMk/>
            <pc:sldMk cId="2050737578" sldId="324"/>
            <ac:picMk id="5" creationId="{0D59DFB4-BA59-0A41-046E-528472E02944}"/>
          </ac:picMkLst>
        </pc:picChg>
      </pc:sldChg>
      <pc:sldChg chg="modSp mod">
        <pc:chgData name="Maldonado-Greenlee, Lianne" userId="525c7285-978f-4548-9cbc-4ce7672adacf" providerId="ADAL" clId="{6C2C471E-F873-4098-B970-30C8B5660AAA}" dt="2022-08-16T18:18:17.274" v="1457" actId="962"/>
        <pc:sldMkLst>
          <pc:docMk/>
          <pc:sldMk cId="3976579746" sldId="326"/>
        </pc:sldMkLst>
        <pc:spChg chg="mod">
          <ac:chgData name="Maldonado-Greenlee, Lianne" userId="525c7285-978f-4548-9cbc-4ce7672adacf" providerId="ADAL" clId="{6C2C471E-F873-4098-B970-30C8B5660AAA}" dt="2022-08-16T18:06:35.157" v="749" actId="33553"/>
          <ac:spMkLst>
            <pc:docMk/>
            <pc:sldMk cId="3976579746" sldId="326"/>
            <ac:spMk id="2" creationId="{36899F88-9F6F-51C4-0A9A-4E222F856AB8}"/>
          </ac:spMkLst>
        </pc:spChg>
        <pc:picChg chg="mod">
          <ac:chgData name="Maldonado-Greenlee, Lianne" userId="525c7285-978f-4548-9cbc-4ce7672adacf" providerId="ADAL" clId="{6C2C471E-F873-4098-B970-30C8B5660AAA}" dt="2022-08-16T18:18:17.274" v="1457" actId="962"/>
          <ac:picMkLst>
            <pc:docMk/>
            <pc:sldMk cId="3976579746" sldId="326"/>
            <ac:picMk id="6" creationId="{C52DBEA6-4E3F-9FF2-85F4-A7F7732C8877}"/>
          </ac:picMkLst>
        </pc:picChg>
      </pc:sldChg>
      <pc:sldChg chg="modSp">
        <pc:chgData name="Maldonado-Greenlee, Lianne" userId="525c7285-978f-4548-9cbc-4ce7672adacf" providerId="ADAL" clId="{6C2C471E-F873-4098-B970-30C8B5660AAA}" dt="2022-08-16T18:19:45.577" v="1847" actId="962"/>
        <pc:sldMkLst>
          <pc:docMk/>
          <pc:sldMk cId="347142896" sldId="327"/>
        </pc:sldMkLst>
        <pc:picChg chg="mod">
          <ac:chgData name="Maldonado-Greenlee, Lianne" userId="525c7285-978f-4548-9cbc-4ce7672adacf" providerId="ADAL" clId="{6C2C471E-F873-4098-B970-30C8B5660AAA}" dt="2022-08-16T18:19:45.577" v="1847" actId="962"/>
          <ac:picMkLst>
            <pc:docMk/>
            <pc:sldMk cId="347142896" sldId="327"/>
            <ac:picMk id="4" creationId="{5CCDB8E0-7082-8EA6-DC60-2870C921BA2D}"/>
          </ac:picMkLst>
        </pc:picChg>
      </pc:sldChg>
      <pc:sldChg chg="delSp modSp mod">
        <pc:chgData name="Maldonado-Greenlee, Lianne" userId="525c7285-978f-4548-9cbc-4ce7672adacf" providerId="ADAL" clId="{6C2C471E-F873-4098-B970-30C8B5660AAA}" dt="2022-08-16T18:17:44.078" v="1437" actId="962"/>
        <pc:sldMkLst>
          <pc:docMk/>
          <pc:sldMk cId="3628435745" sldId="328"/>
        </pc:sldMkLst>
        <pc:spChg chg="mod">
          <ac:chgData name="Maldonado-Greenlee, Lianne" userId="525c7285-978f-4548-9cbc-4ce7672adacf" providerId="ADAL" clId="{6C2C471E-F873-4098-B970-30C8B5660AAA}" dt="2022-08-16T18:04:15.391" v="679" actId="27636"/>
          <ac:spMkLst>
            <pc:docMk/>
            <pc:sldMk cId="3628435745" sldId="328"/>
            <ac:spMk id="2" creationId="{36899F88-9F6F-51C4-0A9A-4E222F856AB8}"/>
          </ac:spMkLst>
        </pc:spChg>
        <pc:spChg chg="del">
          <ac:chgData name="Maldonado-Greenlee, Lianne" userId="525c7285-978f-4548-9cbc-4ce7672adacf" providerId="ADAL" clId="{6C2C471E-F873-4098-B970-30C8B5660AAA}" dt="2022-08-16T17:58:52.546" v="46" actId="478"/>
          <ac:spMkLst>
            <pc:docMk/>
            <pc:sldMk cId="3628435745" sldId="328"/>
            <ac:spMk id="7" creationId="{E07286B4-D99E-7B66-BA66-509061A2A58D}"/>
          </ac:spMkLst>
        </pc:spChg>
        <pc:picChg chg="mod">
          <ac:chgData name="Maldonado-Greenlee, Lianne" userId="525c7285-978f-4548-9cbc-4ce7672adacf" providerId="ADAL" clId="{6C2C471E-F873-4098-B970-30C8B5660AAA}" dt="2022-08-16T18:17:44.078" v="1437" actId="962"/>
          <ac:picMkLst>
            <pc:docMk/>
            <pc:sldMk cId="3628435745" sldId="328"/>
            <ac:picMk id="6" creationId="{506CE871-EFF0-7DAE-EB07-44F1A58DB443}"/>
          </ac:picMkLst>
        </pc:picChg>
      </pc:sldChg>
      <pc:sldChg chg="modSp">
        <pc:chgData name="Maldonado-Greenlee, Lianne" userId="525c7285-978f-4548-9cbc-4ce7672adacf" providerId="ADAL" clId="{6C2C471E-F873-4098-B970-30C8B5660AAA}" dt="2022-08-16T18:19:17.795" v="1739" actId="962"/>
        <pc:sldMkLst>
          <pc:docMk/>
          <pc:sldMk cId="4013462116" sldId="329"/>
        </pc:sldMkLst>
        <pc:picChg chg="mod">
          <ac:chgData name="Maldonado-Greenlee, Lianne" userId="525c7285-978f-4548-9cbc-4ce7672adacf" providerId="ADAL" clId="{6C2C471E-F873-4098-B970-30C8B5660AAA}" dt="2022-08-16T18:19:17.795" v="1739" actId="962"/>
          <ac:picMkLst>
            <pc:docMk/>
            <pc:sldMk cId="4013462116" sldId="329"/>
            <ac:picMk id="4" creationId="{1A3CC4E9-ADAE-ED69-E2A9-2B8FE95731BB}"/>
          </ac:picMkLst>
        </pc:picChg>
      </pc:sldChg>
      <pc:sldChg chg="modSp mod">
        <pc:chgData name="Maldonado-Greenlee, Lianne" userId="525c7285-978f-4548-9cbc-4ce7672adacf" providerId="ADAL" clId="{6C2C471E-F873-4098-B970-30C8B5660AAA}" dt="2022-08-16T18:19:39.005" v="1843" actId="962"/>
        <pc:sldMkLst>
          <pc:docMk/>
          <pc:sldMk cId="2300886546" sldId="330"/>
        </pc:sldMkLst>
        <pc:spChg chg="mod">
          <ac:chgData name="Maldonado-Greenlee, Lianne" userId="525c7285-978f-4548-9cbc-4ce7672adacf" providerId="ADAL" clId="{6C2C471E-F873-4098-B970-30C8B5660AAA}" dt="2022-08-03T19:21:54.669" v="45" actId="20577"/>
          <ac:spMkLst>
            <pc:docMk/>
            <pc:sldMk cId="2300886546" sldId="330"/>
            <ac:spMk id="3" creationId="{A7AE729A-5E60-706D-193E-D24F5BE6163B}"/>
          </ac:spMkLst>
        </pc:spChg>
        <pc:picChg chg="mod">
          <ac:chgData name="Maldonado-Greenlee, Lianne" userId="525c7285-978f-4548-9cbc-4ce7672adacf" providerId="ADAL" clId="{6C2C471E-F873-4098-B970-30C8B5660AAA}" dt="2022-08-16T18:19:39.005" v="1843" actId="962"/>
          <ac:picMkLst>
            <pc:docMk/>
            <pc:sldMk cId="2300886546" sldId="330"/>
            <ac:picMk id="5" creationId="{EB0FF504-1CD2-D1E8-E7BB-FA28E8F8B46A}"/>
          </ac:picMkLst>
        </pc:picChg>
      </pc:sldChg>
      <pc:sldChg chg="modSp mod">
        <pc:chgData name="Maldonado-Greenlee, Lianne" userId="525c7285-978f-4548-9cbc-4ce7672adacf" providerId="ADAL" clId="{6C2C471E-F873-4098-B970-30C8B5660AAA}" dt="2022-08-16T18:17:48.610" v="1439" actId="962"/>
        <pc:sldMkLst>
          <pc:docMk/>
          <pc:sldMk cId="804171239" sldId="331"/>
        </pc:sldMkLst>
        <pc:spChg chg="mod">
          <ac:chgData name="Maldonado-Greenlee, Lianne" userId="525c7285-978f-4548-9cbc-4ce7672adacf" providerId="ADAL" clId="{6C2C471E-F873-4098-B970-30C8B5660AAA}" dt="2022-08-16T18:04:28.124" v="681" actId="33553"/>
          <ac:spMkLst>
            <pc:docMk/>
            <pc:sldMk cId="804171239" sldId="331"/>
            <ac:spMk id="2" creationId="{36899F88-9F6F-51C4-0A9A-4E222F856AB8}"/>
          </ac:spMkLst>
        </pc:spChg>
        <pc:picChg chg="mod">
          <ac:chgData name="Maldonado-Greenlee, Lianne" userId="525c7285-978f-4548-9cbc-4ce7672adacf" providerId="ADAL" clId="{6C2C471E-F873-4098-B970-30C8B5660AAA}" dt="2022-08-16T18:17:48.610" v="1439" actId="962"/>
          <ac:picMkLst>
            <pc:docMk/>
            <pc:sldMk cId="804171239" sldId="331"/>
            <ac:picMk id="5" creationId="{24CB5D57-742D-BCF0-EB2C-39775F432B60}"/>
          </ac:picMkLst>
        </pc:picChg>
      </pc:sldChg>
      <pc:sldChg chg="modSp mod">
        <pc:chgData name="Maldonado-Greenlee, Lianne" userId="525c7285-978f-4548-9cbc-4ce7672adacf" providerId="ADAL" clId="{6C2C471E-F873-4098-B970-30C8B5660AAA}" dt="2022-08-16T18:16:08.437" v="1292" actId="13244"/>
        <pc:sldMkLst>
          <pc:docMk/>
          <pc:sldMk cId="1032417873" sldId="332"/>
        </pc:sldMkLst>
        <pc:spChg chg="mod">
          <ac:chgData name="Maldonado-Greenlee, Lianne" userId="525c7285-978f-4548-9cbc-4ce7672adacf" providerId="ADAL" clId="{6C2C471E-F873-4098-B970-30C8B5660AAA}" dt="2022-08-03T19:21:13.599" v="5" actId="1076"/>
          <ac:spMkLst>
            <pc:docMk/>
            <pc:sldMk cId="1032417873" sldId="332"/>
            <ac:spMk id="6" creationId="{C8BD5FD0-2917-794F-E352-1EF3838291BD}"/>
          </ac:spMkLst>
        </pc:spChg>
        <pc:spChg chg="mod">
          <ac:chgData name="Maldonado-Greenlee, Lianne" userId="525c7285-978f-4548-9cbc-4ce7672adacf" providerId="ADAL" clId="{6C2C471E-F873-4098-B970-30C8B5660AAA}" dt="2022-08-16T18:15:45.452" v="1287" actId="13244"/>
          <ac:spMkLst>
            <pc:docMk/>
            <pc:sldMk cId="1032417873" sldId="332"/>
            <ac:spMk id="8" creationId="{74251DD8-CCD0-10D7-5F79-774C007619A3}"/>
          </ac:spMkLst>
        </pc:spChg>
        <pc:spChg chg="mod">
          <ac:chgData name="Maldonado-Greenlee, Lianne" userId="525c7285-978f-4548-9cbc-4ce7672adacf" providerId="ADAL" clId="{6C2C471E-F873-4098-B970-30C8B5660AAA}" dt="2022-08-16T18:16:08.437" v="1292" actId="13244"/>
          <ac:spMkLst>
            <pc:docMk/>
            <pc:sldMk cId="1032417873" sldId="332"/>
            <ac:spMk id="9" creationId="{264818B6-9CAA-9510-A0D3-DA0C12A9D057}"/>
          </ac:spMkLst>
        </pc:spChg>
        <pc:spChg chg="mod">
          <ac:chgData name="Maldonado-Greenlee, Lianne" userId="525c7285-978f-4548-9cbc-4ce7672adacf" providerId="ADAL" clId="{6C2C471E-F873-4098-B970-30C8B5660AAA}" dt="2022-08-16T18:16:01.916" v="1291" actId="13244"/>
          <ac:spMkLst>
            <pc:docMk/>
            <pc:sldMk cId="1032417873" sldId="332"/>
            <ac:spMk id="10" creationId="{5DA76D85-86A1-940B-419C-3EFD51D43143}"/>
          </ac:spMkLst>
        </pc:spChg>
        <pc:spChg chg="mod">
          <ac:chgData name="Maldonado-Greenlee, Lianne" userId="525c7285-978f-4548-9cbc-4ce7672adacf" providerId="ADAL" clId="{6C2C471E-F873-4098-B970-30C8B5660AAA}" dt="2022-08-16T18:15:37.942" v="1286" actId="13244"/>
          <ac:spMkLst>
            <pc:docMk/>
            <pc:sldMk cId="1032417873" sldId="332"/>
            <ac:spMk id="11" creationId="{CE719C89-0EF5-0AC4-BA4A-96C41A59885E}"/>
          </ac:spMkLst>
        </pc:spChg>
        <pc:spChg chg="mod">
          <ac:chgData name="Maldonado-Greenlee, Lianne" userId="525c7285-978f-4548-9cbc-4ce7672adacf" providerId="ADAL" clId="{6C2C471E-F873-4098-B970-30C8B5660AAA}" dt="2022-08-16T18:15:52.725" v="1289" actId="13244"/>
          <ac:spMkLst>
            <pc:docMk/>
            <pc:sldMk cId="1032417873" sldId="332"/>
            <ac:spMk id="13" creationId="{65F63272-BC27-F5F1-57F7-A2FF61C945FF}"/>
          </ac:spMkLst>
        </pc:spChg>
        <pc:picChg chg="mod">
          <ac:chgData name="Maldonado-Greenlee, Lianne" userId="525c7285-978f-4548-9cbc-4ce7672adacf" providerId="ADAL" clId="{6C2C471E-F873-4098-B970-30C8B5660AAA}" dt="2022-08-16T18:03:45.297" v="655" actId="962"/>
          <ac:picMkLst>
            <pc:docMk/>
            <pc:sldMk cId="1032417873" sldId="332"/>
            <ac:picMk id="2" creationId="{B906485E-3ADC-D0E3-40F8-CA7BA021A651}"/>
          </ac:picMkLst>
        </pc:picChg>
        <pc:picChg chg="mod">
          <ac:chgData name="Maldonado-Greenlee, Lianne" userId="525c7285-978f-4548-9cbc-4ce7672adacf" providerId="ADAL" clId="{6C2C471E-F873-4098-B970-30C8B5660AAA}" dt="2022-08-16T18:03:52.474" v="677" actId="962"/>
          <ac:picMkLst>
            <pc:docMk/>
            <pc:sldMk cId="1032417873" sldId="332"/>
            <ac:picMk id="4" creationId="{83F3D605-8EEC-EAA8-029D-5235DBBABD64}"/>
          </ac:picMkLst>
        </pc:picChg>
        <pc:picChg chg="mod">
          <ac:chgData name="Maldonado-Greenlee, Lianne" userId="525c7285-978f-4548-9cbc-4ce7672adacf" providerId="ADAL" clId="{6C2C471E-F873-4098-B970-30C8B5660AAA}" dt="2022-08-16T18:15:32.084" v="1285" actId="13244"/>
          <ac:picMkLst>
            <pc:docMk/>
            <pc:sldMk cId="1032417873" sldId="332"/>
            <ac:picMk id="5" creationId="{38E77636-6191-9703-4A30-AFCE877D6125}"/>
          </ac:picMkLst>
        </pc:picChg>
        <pc:picChg chg="mod">
          <ac:chgData name="Maldonado-Greenlee, Lianne" userId="525c7285-978f-4548-9cbc-4ce7672adacf" providerId="ADAL" clId="{6C2C471E-F873-4098-B970-30C8B5660AAA}" dt="2022-08-16T18:15:58.315" v="1290" actId="13244"/>
          <ac:picMkLst>
            <pc:docMk/>
            <pc:sldMk cId="1032417873" sldId="332"/>
            <ac:picMk id="7" creationId="{9E77DD56-A757-4A94-2A2D-F55780E075BF}"/>
          </ac:picMkLst>
        </pc:picChg>
        <pc:picChg chg="mod">
          <ac:chgData name="Maldonado-Greenlee, Lianne" userId="525c7285-978f-4548-9cbc-4ce7672adacf" providerId="ADAL" clId="{6C2C471E-F873-4098-B970-30C8B5660AAA}" dt="2022-08-16T18:15:48.610" v="1288" actId="13244"/>
          <ac:picMkLst>
            <pc:docMk/>
            <pc:sldMk cId="1032417873" sldId="332"/>
            <ac:picMk id="12" creationId="{8E6EA84B-D017-EF7B-8DFC-C280F2287067}"/>
          </ac:picMkLst>
        </pc:picChg>
      </pc:sldChg>
      <pc:sldChg chg="modSp">
        <pc:chgData name="Maldonado-Greenlee, Lianne" userId="525c7285-978f-4548-9cbc-4ce7672adacf" providerId="ADAL" clId="{6C2C471E-F873-4098-B970-30C8B5660AAA}" dt="2022-08-16T18:15:11.739" v="1284" actId="962"/>
        <pc:sldMkLst>
          <pc:docMk/>
          <pc:sldMk cId="158212667" sldId="333"/>
        </pc:sldMkLst>
        <pc:picChg chg="mod">
          <ac:chgData name="Maldonado-Greenlee, Lianne" userId="525c7285-978f-4548-9cbc-4ce7672adacf" providerId="ADAL" clId="{6C2C471E-F873-4098-B970-30C8B5660AAA}" dt="2022-08-16T18:15:11.739" v="1284" actId="962"/>
          <ac:picMkLst>
            <pc:docMk/>
            <pc:sldMk cId="158212667" sldId="333"/>
            <ac:picMk id="5" creationId="{A85B1552-A7D9-8CBD-0F95-A2E2C7A30040}"/>
          </ac:picMkLst>
        </pc:picChg>
      </pc:sldChg>
      <pc:sldChg chg="modSp mod">
        <pc:chgData name="Maldonado-Greenlee, Lianne" userId="525c7285-978f-4548-9cbc-4ce7672adacf" providerId="ADAL" clId="{6C2C471E-F873-4098-B970-30C8B5660AAA}" dt="2022-08-16T18:16:49.410" v="1376" actId="962"/>
        <pc:sldMkLst>
          <pc:docMk/>
          <pc:sldMk cId="478121167" sldId="334"/>
        </pc:sldMkLst>
        <pc:spChg chg="mod">
          <ac:chgData name="Maldonado-Greenlee, Lianne" userId="525c7285-978f-4548-9cbc-4ce7672adacf" providerId="ADAL" clId="{6C2C471E-F873-4098-B970-30C8B5660AAA}" dt="2022-08-16T18:07:46.783" v="772" actId="13244"/>
          <ac:spMkLst>
            <pc:docMk/>
            <pc:sldMk cId="478121167" sldId="334"/>
            <ac:spMk id="7" creationId="{E9BF7377-262C-247C-081E-3AB0A05FA265}"/>
          </ac:spMkLst>
        </pc:spChg>
        <pc:spChg chg="mod">
          <ac:chgData name="Maldonado-Greenlee, Lianne" userId="525c7285-978f-4548-9cbc-4ce7672adacf" providerId="ADAL" clId="{6C2C471E-F873-4098-B970-30C8B5660AAA}" dt="2022-08-16T18:08:25.823" v="819" actId="13244"/>
          <ac:spMkLst>
            <pc:docMk/>
            <pc:sldMk cId="478121167" sldId="334"/>
            <ac:spMk id="8" creationId="{76AC02A9-E912-7ECE-FBE7-1596B750FD6D}"/>
          </ac:spMkLst>
        </pc:spChg>
        <pc:spChg chg="mod">
          <ac:chgData name="Maldonado-Greenlee, Lianne" userId="525c7285-978f-4548-9cbc-4ce7672adacf" providerId="ADAL" clId="{6C2C471E-F873-4098-B970-30C8B5660AAA}" dt="2022-08-16T18:09:04.817" v="823" actId="13244"/>
          <ac:spMkLst>
            <pc:docMk/>
            <pc:sldMk cId="478121167" sldId="334"/>
            <ac:spMk id="9" creationId="{59E0140D-CAE4-8009-AA11-255A1069FC18}"/>
          </ac:spMkLst>
        </pc:spChg>
        <pc:spChg chg="mod">
          <ac:chgData name="Maldonado-Greenlee, Lianne" userId="525c7285-978f-4548-9cbc-4ce7672adacf" providerId="ADAL" clId="{6C2C471E-F873-4098-B970-30C8B5660AAA}" dt="2022-08-16T18:09:35.304" v="923" actId="13244"/>
          <ac:spMkLst>
            <pc:docMk/>
            <pc:sldMk cId="478121167" sldId="334"/>
            <ac:spMk id="11" creationId="{F44A93E2-9E65-9444-977F-EBC1FBA648CC}"/>
          </ac:spMkLst>
        </pc:spChg>
        <pc:spChg chg="mod">
          <ac:chgData name="Maldonado-Greenlee, Lianne" userId="525c7285-978f-4548-9cbc-4ce7672adacf" providerId="ADAL" clId="{6C2C471E-F873-4098-B970-30C8B5660AAA}" dt="2022-08-16T18:08:44.007" v="820" actId="13244"/>
          <ac:spMkLst>
            <pc:docMk/>
            <pc:sldMk cId="478121167" sldId="334"/>
            <ac:spMk id="13" creationId="{C457D2E6-B724-227B-4673-3C30D615A1A9}"/>
          </ac:spMkLst>
        </pc:spChg>
        <pc:picChg chg="mod">
          <ac:chgData name="Maldonado-Greenlee, Lianne" userId="525c7285-978f-4548-9cbc-4ce7672adacf" providerId="ADAL" clId="{6C2C471E-F873-4098-B970-30C8B5660AAA}" dt="2022-08-16T18:08:46.778" v="821" actId="1036"/>
          <ac:picMkLst>
            <pc:docMk/>
            <pc:sldMk cId="478121167" sldId="334"/>
            <ac:picMk id="2" creationId="{1DE63CFC-40A7-294A-A680-7B2D2C43E701}"/>
          </ac:picMkLst>
        </pc:picChg>
        <pc:picChg chg="mod">
          <ac:chgData name="Maldonado-Greenlee, Lianne" userId="525c7285-978f-4548-9cbc-4ce7672adacf" providerId="ADAL" clId="{6C2C471E-F873-4098-B970-30C8B5660AAA}" dt="2022-08-16T18:16:36.185" v="1348" actId="962"/>
          <ac:picMkLst>
            <pc:docMk/>
            <pc:sldMk cId="478121167" sldId="334"/>
            <ac:picMk id="3" creationId="{B7417300-E166-B63C-7D3C-02FBF76361AD}"/>
          </ac:picMkLst>
        </pc:picChg>
        <pc:picChg chg="mod">
          <ac:chgData name="Maldonado-Greenlee, Lianne" userId="525c7285-978f-4548-9cbc-4ce7672adacf" providerId="ADAL" clId="{6C2C471E-F873-4098-B970-30C8B5660AAA}" dt="2022-08-16T18:00:17.008" v="261" actId="962"/>
          <ac:picMkLst>
            <pc:docMk/>
            <pc:sldMk cId="478121167" sldId="334"/>
            <ac:picMk id="4" creationId="{3B09221F-6F08-E0C2-7EDB-C64F67C8832E}"/>
          </ac:picMkLst>
        </pc:picChg>
        <pc:picChg chg="mod">
          <ac:chgData name="Maldonado-Greenlee, Lianne" userId="525c7285-978f-4548-9cbc-4ce7672adacf" providerId="ADAL" clId="{6C2C471E-F873-4098-B970-30C8B5660AAA}" dt="2022-08-16T18:09:23.647" v="921" actId="962"/>
          <ac:picMkLst>
            <pc:docMk/>
            <pc:sldMk cId="478121167" sldId="334"/>
            <ac:picMk id="6" creationId="{1CAA324A-92F8-5772-21E2-BD5D7270089F}"/>
          </ac:picMkLst>
        </pc:picChg>
        <pc:picChg chg="mod">
          <ac:chgData name="Maldonado-Greenlee, Lianne" userId="525c7285-978f-4548-9cbc-4ce7672adacf" providerId="ADAL" clId="{6C2C471E-F873-4098-B970-30C8B5660AAA}" dt="2022-08-16T18:16:49.410" v="1376" actId="962"/>
          <ac:picMkLst>
            <pc:docMk/>
            <pc:sldMk cId="478121167" sldId="334"/>
            <ac:picMk id="10" creationId="{D9C2012B-E213-5647-50FA-CC0D430E5158}"/>
          </ac:picMkLst>
        </pc:picChg>
      </pc:sldChg>
      <pc:sldChg chg="modSp mod">
        <pc:chgData name="Maldonado-Greenlee, Lianne" userId="525c7285-978f-4548-9cbc-4ce7672adacf" providerId="ADAL" clId="{6C2C471E-F873-4098-B970-30C8B5660AAA}" dt="2022-08-16T18:17:53.580" v="1441" actId="962"/>
        <pc:sldMkLst>
          <pc:docMk/>
          <pc:sldMk cId="792772464" sldId="335"/>
        </pc:sldMkLst>
        <pc:spChg chg="mod">
          <ac:chgData name="Maldonado-Greenlee, Lianne" userId="525c7285-978f-4548-9cbc-4ce7672adacf" providerId="ADAL" clId="{6C2C471E-F873-4098-B970-30C8B5660AAA}" dt="2022-08-16T18:04:33.963" v="682" actId="33553"/>
          <ac:spMkLst>
            <pc:docMk/>
            <pc:sldMk cId="792772464" sldId="335"/>
            <ac:spMk id="6" creationId="{21AA2DB0-302D-BAD0-6F31-7260D1116A4C}"/>
          </ac:spMkLst>
        </pc:spChg>
        <pc:picChg chg="mod">
          <ac:chgData name="Maldonado-Greenlee, Lianne" userId="525c7285-978f-4548-9cbc-4ce7672adacf" providerId="ADAL" clId="{6C2C471E-F873-4098-B970-30C8B5660AAA}" dt="2022-08-16T18:17:24.100" v="1432" actId="962"/>
          <ac:picMkLst>
            <pc:docMk/>
            <pc:sldMk cId="792772464" sldId="335"/>
            <ac:picMk id="4" creationId="{1F681C13-F26C-0ED4-F4C0-CE58C036CD5D}"/>
          </ac:picMkLst>
        </pc:picChg>
        <pc:picChg chg="mod">
          <ac:chgData name="Maldonado-Greenlee, Lianne" userId="525c7285-978f-4548-9cbc-4ce7672adacf" providerId="ADAL" clId="{6C2C471E-F873-4098-B970-30C8B5660AAA}" dt="2022-08-16T18:17:53.580" v="1441" actId="962"/>
          <ac:picMkLst>
            <pc:docMk/>
            <pc:sldMk cId="792772464" sldId="335"/>
            <ac:picMk id="5" creationId="{2CBFA419-FB22-28C0-329E-2051BA198BCA}"/>
          </ac:picMkLst>
        </pc:picChg>
      </pc:sldChg>
    </pc:docChg>
  </pc:docChgLst>
  <pc:docChgLst>
    <pc:chgData name="Mezaki, Barbara" userId="S::bmezaki@mtsac.edu::a09c01e7-5b39-4219-8c1a-bd9974e6bf89" providerId="AD" clId="Web-{2CC5EAB8-7917-3FCB-4E53-31352D2F6C5D}"/>
    <pc:docChg chg="modSld">
      <pc:chgData name="Mezaki, Barbara" userId="S::bmezaki@mtsac.edu::a09c01e7-5b39-4219-8c1a-bd9974e6bf89" providerId="AD" clId="Web-{2CC5EAB8-7917-3FCB-4E53-31352D2F6C5D}" dt="2022-07-18T23:46:11.307" v="23" actId="20577"/>
      <pc:docMkLst>
        <pc:docMk/>
      </pc:docMkLst>
      <pc:sldChg chg="modSp">
        <pc:chgData name="Mezaki, Barbara" userId="S::bmezaki@mtsac.edu::a09c01e7-5b39-4219-8c1a-bd9974e6bf89" providerId="AD" clId="Web-{2CC5EAB8-7917-3FCB-4E53-31352D2F6C5D}" dt="2022-07-18T23:46:11.307" v="23" actId="20577"/>
        <pc:sldMkLst>
          <pc:docMk/>
          <pc:sldMk cId="3791330791" sldId="257"/>
        </pc:sldMkLst>
        <pc:spChg chg="mod">
          <ac:chgData name="Mezaki, Barbara" userId="S::bmezaki@mtsac.edu::a09c01e7-5b39-4219-8c1a-bd9974e6bf89" providerId="AD" clId="Web-{2CC5EAB8-7917-3FCB-4E53-31352D2F6C5D}" dt="2022-07-18T23:46:11.307" v="23" actId="20577"/>
          <ac:spMkLst>
            <pc:docMk/>
            <pc:sldMk cId="3791330791" sldId="257"/>
            <ac:spMk id="3" creationId="{7C56C2FB-9D37-C048-F478-6771BA4CFC11}"/>
          </ac:spMkLst>
        </pc:spChg>
      </pc:sldChg>
    </pc:docChg>
  </pc:docChgLst>
  <pc:docChgLst>
    <pc:chgData name="Mezaki, Barbara" userId="S::bmezaki@mtsac.edu::a09c01e7-5b39-4219-8c1a-bd9974e6bf89" providerId="AD" clId="Web-{D151BD0D-FC3C-F84E-1DF6-DFAC89C24660}"/>
    <pc:docChg chg="addSld delSld modSld">
      <pc:chgData name="Mezaki, Barbara" userId="S::bmezaki@mtsac.edu::a09c01e7-5b39-4219-8c1a-bd9974e6bf89" providerId="AD" clId="Web-{D151BD0D-FC3C-F84E-1DF6-DFAC89C24660}" dt="2022-08-11T19:08:47.301" v="195"/>
      <pc:docMkLst>
        <pc:docMk/>
      </pc:docMkLst>
      <pc:sldChg chg="modSp">
        <pc:chgData name="Mezaki, Barbara" userId="S::bmezaki@mtsac.edu::a09c01e7-5b39-4219-8c1a-bd9974e6bf89" providerId="AD" clId="Web-{D151BD0D-FC3C-F84E-1DF6-DFAC89C24660}" dt="2022-08-11T18:37:15.607" v="74" actId="1076"/>
        <pc:sldMkLst>
          <pc:docMk/>
          <pc:sldMk cId="3770251930" sldId="309"/>
        </pc:sldMkLst>
        <pc:picChg chg="mod">
          <ac:chgData name="Mezaki, Barbara" userId="S::bmezaki@mtsac.edu::a09c01e7-5b39-4219-8c1a-bd9974e6bf89" providerId="AD" clId="Web-{D151BD0D-FC3C-F84E-1DF6-DFAC89C24660}" dt="2022-08-11T18:37:09.295" v="72" actId="1076"/>
          <ac:picMkLst>
            <pc:docMk/>
            <pc:sldMk cId="3770251930" sldId="309"/>
            <ac:picMk id="2" creationId="{F553DA79-E863-4C02-27B5-F4F80074F7AD}"/>
          </ac:picMkLst>
        </pc:picChg>
        <pc:picChg chg="mod">
          <ac:chgData name="Mezaki, Barbara" userId="S::bmezaki@mtsac.edu::a09c01e7-5b39-4219-8c1a-bd9974e6bf89" providerId="AD" clId="Web-{D151BD0D-FC3C-F84E-1DF6-DFAC89C24660}" dt="2022-08-11T18:37:15.607" v="74" actId="1076"/>
          <ac:picMkLst>
            <pc:docMk/>
            <pc:sldMk cId="3770251930" sldId="309"/>
            <ac:picMk id="5" creationId="{F070DC74-8ACA-26ED-F0CF-99633F237335}"/>
          </ac:picMkLst>
        </pc:picChg>
      </pc:sldChg>
      <pc:sldChg chg="addSp modSp">
        <pc:chgData name="Mezaki, Barbara" userId="S::bmezaki@mtsac.edu::a09c01e7-5b39-4219-8c1a-bd9974e6bf89" providerId="AD" clId="Web-{D151BD0D-FC3C-F84E-1DF6-DFAC89C24660}" dt="2022-08-11T18:36:59.419" v="71" actId="1076"/>
        <pc:sldMkLst>
          <pc:docMk/>
          <pc:sldMk cId="747775395" sldId="313"/>
        </pc:sldMkLst>
        <pc:spChg chg="mod">
          <ac:chgData name="Mezaki, Barbara" userId="S::bmezaki@mtsac.edu::a09c01e7-5b39-4219-8c1a-bd9974e6bf89" providerId="AD" clId="Web-{D151BD0D-FC3C-F84E-1DF6-DFAC89C24660}" dt="2022-08-11T18:36:10.244" v="66" actId="1076"/>
          <ac:spMkLst>
            <pc:docMk/>
            <pc:sldMk cId="747775395" sldId="313"/>
            <ac:spMk id="2" creationId="{B16B3C9E-88A0-741D-49BF-E3E4117CDD26}"/>
          </ac:spMkLst>
        </pc:spChg>
        <pc:graphicFrameChg chg="mod">
          <ac:chgData name="Mezaki, Barbara" userId="S::bmezaki@mtsac.edu::a09c01e7-5b39-4219-8c1a-bd9974e6bf89" providerId="AD" clId="Web-{D151BD0D-FC3C-F84E-1DF6-DFAC89C24660}" dt="2022-08-11T18:36:23.870" v="67" actId="14100"/>
          <ac:graphicFrameMkLst>
            <pc:docMk/>
            <pc:sldMk cId="747775395" sldId="313"/>
            <ac:graphicFrameMk id="3" creationId="{09649C6F-B0F8-E902-7D97-E5550EE2BC5C}"/>
          </ac:graphicFrameMkLst>
        </pc:graphicFrameChg>
        <pc:picChg chg="add mod">
          <ac:chgData name="Mezaki, Barbara" userId="S::bmezaki@mtsac.edu::a09c01e7-5b39-4219-8c1a-bd9974e6bf89" providerId="AD" clId="Web-{D151BD0D-FC3C-F84E-1DF6-DFAC89C24660}" dt="2022-08-11T18:36:59.419" v="71" actId="1076"/>
          <ac:picMkLst>
            <pc:docMk/>
            <pc:sldMk cId="747775395" sldId="313"/>
            <ac:picMk id="5" creationId="{1F3FD1E8-39DF-0AAA-18A0-0C20BA35F01A}"/>
          </ac:picMkLst>
        </pc:picChg>
      </pc:sldChg>
      <pc:sldChg chg="addSp delSp modSp">
        <pc:chgData name="Mezaki, Barbara" userId="S::bmezaki@mtsac.edu::a09c01e7-5b39-4219-8c1a-bd9974e6bf89" providerId="AD" clId="Web-{D151BD0D-FC3C-F84E-1DF6-DFAC89C24660}" dt="2022-08-11T18:38:24.472" v="78" actId="1076"/>
        <pc:sldMkLst>
          <pc:docMk/>
          <pc:sldMk cId="3976579746" sldId="326"/>
        </pc:sldMkLst>
        <pc:spChg chg="mod">
          <ac:chgData name="Mezaki, Barbara" userId="S::bmezaki@mtsac.edu::a09c01e7-5b39-4219-8c1a-bd9974e6bf89" providerId="AD" clId="Web-{D151BD0D-FC3C-F84E-1DF6-DFAC89C24660}" dt="2022-08-11T18:24:39.852" v="51" actId="1076"/>
          <ac:spMkLst>
            <pc:docMk/>
            <pc:sldMk cId="3976579746" sldId="326"/>
            <ac:spMk id="2" creationId="{36899F88-9F6F-51C4-0A9A-4E222F856AB8}"/>
          </ac:spMkLst>
        </pc:spChg>
        <pc:graphicFrameChg chg="mod">
          <ac:chgData name="Mezaki, Barbara" userId="S::bmezaki@mtsac.edu::a09c01e7-5b39-4219-8c1a-bd9974e6bf89" providerId="AD" clId="Web-{D151BD0D-FC3C-F84E-1DF6-DFAC89C24660}" dt="2022-08-11T18:37:59.642" v="75" actId="14100"/>
          <ac:graphicFrameMkLst>
            <pc:docMk/>
            <pc:sldMk cId="3976579746" sldId="326"/>
            <ac:graphicFrameMk id="5" creationId="{B0E9B04C-F75F-9073-A485-4480AE13531B}"/>
          </ac:graphicFrameMkLst>
        </pc:graphicFrameChg>
        <pc:picChg chg="add del mod">
          <ac:chgData name="Mezaki, Barbara" userId="S::bmezaki@mtsac.edu::a09c01e7-5b39-4219-8c1a-bd9974e6bf89" providerId="AD" clId="Web-{D151BD0D-FC3C-F84E-1DF6-DFAC89C24660}" dt="2022-08-11T18:24:15.803" v="45"/>
          <ac:picMkLst>
            <pc:docMk/>
            <pc:sldMk cId="3976579746" sldId="326"/>
            <ac:picMk id="3" creationId="{3CA6239D-906E-9174-B372-8B84FB007FFD}"/>
          </ac:picMkLst>
        </pc:picChg>
        <pc:picChg chg="add mod">
          <ac:chgData name="Mezaki, Barbara" userId="S::bmezaki@mtsac.edu::a09c01e7-5b39-4219-8c1a-bd9974e6bf89" providerId="AD" clId="Web-{D151BD0D-FC3C-F84E-1DF6-DFAC89C24660}" dt="2022-08-11T18:38:24.472" v="78" actId="1076"/>
          <ac:picMkLst>
            <pc:docMk/>
            <pc:sldMk cId="3976579746" sldId="326"/>
            <ac:picMk id="6" creationId="{C52DBEA6-4E3F-9FF2-85F4-A7F7732C8877}"/>
          </ac:picMkLst>
        </pc:picChg>
      </pc:sldChg>
      <pc:sldChg chg="addSp delSp modSp">
        <pc:chgData name="Mezaki, Barbara" userId="S::bmezaki@mtsac.edu::a09c01e7-5b39-4219-8c1a-bd9974e6bf89" providerId="AD" clId="Web-{D151BD0D-FC3C-F84E-1DF6-DFAC89C24660}" dt="2022-08-11T19:08:47.301" v="195"/>
        <pc:sldMkLst>
          <pc:docMk/>
          <pc:sldMk cId="3628435745" sldId="328"/>
        </pc:sldMkLst>
        <pc:spChg chg="mod">
          <ac:chgData name="Mezaki, Barbara" userId="S::bmezaki@mtsac.edu::a09c01e7-5b39-4219-8c1a-bd9974e6bf89" providerId="AD" clId="Web-{D151BD0D-FC3C-F84E-1DF6-DFAC89C24660}" dt="2022-08-11T18:33:03.606" v="53" actId="1076"/>
          <ac:spMkLst>
            <pc:docMk/>
            <pc:sldMk cId="3628435745" sldId="328"/>
            <ac:spMk id="2" creationId="{36899F88-9F6F-51C4-0A9A-4E222F856AB8}"/>
          </ac:spMkLst>
        </pc:spChg>
        <pc:spChg chg="add">
          <ac:chgData name="Mezaki, Barbara" userId="S::bmezaki@mtsac.edu::a09c01e7-5b39-4219-8c1a-bd9974e6bf89" providerId="AD" clId="Web-{D151BD0D-FC3C-F84E-1DF6-DFAC89C24660}" dt="2022-08-11T19:08:47.301" v="195"/>
          <ac:spMkLst>
            <pc:docMk/>
            <pc:sldMk cId="3628435745" sldId="328"/>
            <ac:spMk id="7" creationId="{E07286B4-D99E-7B66-BA66-509061A2A58D}"/>
          </ac:spMkLst>
        </pc:spChg>
        <pc:graphicFrameChg chg="del">
          <ac:chgData name="Mezaki, Barbara" userId="S::bmezaki@mtsac.edu::a09c01e7-5b39-4219-8c1a-bd9974e6bf89" providerId="AD" clId="Web-{D151BD0D-FC3C-F84E-1DF6-DFAC89C24660}" dt="2022-08-11T18:44:01.557" v="79"/>
          <ac:graphicFrameMkLst>
            <pc:docMk/>
            <pc:sldMk cId="3628435745" sldId="328"/>
            <ac:graphicFrameMk id="5" creationId="{95B15BA4-CB47-9C08-B52B-AB0E35E71D12}"/>
          </ac:graphicFrameMkLst>
        </pc:graphicFrameChg>
        <pc:picChg chg="add mod">
          <ac:chgData name="Mezaki, Barbara" userId="S::bmezaki@mtsac.edu::a09c01e7-5b39-4219-8c1a-bd9974e6bf89" providerId="AD" clId="Web-{D151BD0D-FC3C-F84E-1DF6-DFAC89C24660}" dt="2022-08-11T18:33:29.201" v="57" actId="1076"/>
          <ac:picMkLst>
            <pc:docMk/>
            <pc:sldMk cId="3628435745" sldId="328"/>
            <ac:picMk id="6" creationId="{506CE871-EFF0-7DAE-EB07-44F1A58DB443}"/>
          </ac:picMkLst>
        </pc:picChg>
      </pc:sldChg>
      <pc:sldChg chg="addSp modSp">
        <pc:chgData name="Mezaki, Barbara" userId="S::bmezaki@mtsac.edu::a09c01e7-5b39-4219-8c1a-bd9974e6bf89" providerId="AD" clId="Web-{D151BD0D-FC3C-F84E-1DF6-DFAC89C24660}" dt="2022-08-11T18:35:17.896" v="65" actId="1076"/>
        <pc:sldMkLst>
          <pc:docMk/>
          <pc:sldMk cId="804171239" sldId="331"/>
        </pc:sldMkLst>
        <pc:spChg chg="mod">
          <ac:chgData name="Mezaki, Barbara" userId="S::bmezaki@mtsac.edu::a09c01e7-5b39-4219-8c1a-bd9974e6bf89" providerId="AD" clId="Web-{D151BD0D-FC3C-F84E-1DF6-DFAC89C24660}" dt="2022-08-11T18:35:08.036" v="61" actId="14100"/>
          <ac:spMkLst>
            <pc:docMk/>
            <pc:sldMk cId="804171239" sldId="331"/>
            <ac:spMk id="2" creationId="{36899F88-9F6F-51C4-0A9A-4E222F856AB8}"/>
          </ac:spMkLst>
        </pc:spChg>
        <pc:graphicFrameChg chg="mod">
          <ac:chgData name="Mezaki, Barbara" userId="S::bmezaki@mtsac.edu::a09c01e7-5b39-4219-8c1a-bd9974e6bf89" providerId="AD" clId="Web-{D151BD0D-FC3C-F84E-1DF6-DFAC89C24660}" dt="2022-08-11T18:34:42.550" v="59" actId="14100"/>
          <ac:graphicFrameMkLst>
            <pc:docMk/>
            <pc:sldMk cId="804171239" sldId="331"/>
            <ac:graphicFrameMk id="3" creationId="{2A821B76-50D5-59A1-E175-7AF879322DCA}"/>
          </ac:graphicFrameMkLst>
        </pc:graphicFrameChg>
        <pc:picChg chg="add mod">
          <ac:chgData name="Mezaki, Barbara" userId="S::bmezaki@mtsac.edu::a09c01e7-5b39-4219-8c1a-bd9974e6bf89" providerId="AD" clId="Web-{D151BD0D-FC3C-F84E-1DF6-DFAC89C24660}" dt="2022-08-11T18:35:17.896" v="65" actId="1076"/>
          <ac:picMkLst>
            <pc:docMk/>
            <pc:sldMk cId="804171239" sldId="331"/>
            <ac:picMk id="5" creationId="{24CB5D57-742D-BCF0-EB2C-39775F432B60}"/>
          </ac:picMkLst>
        </pc:picChg>
      </pc:sldChg>
      <pc:sldChg chg="modSp">
        <pc:chgData name="Mezaki, Barbara" userId="S::bmezaki@mtsac.edu::a09c01e7-5b39-4219-8c1a-bd9974e6bf89" providerId="AD" clId="Web-{D151BD0D-FC3C-F84E-1DF6-DFAC89C24660}" dt="2022-08-11T19:07:30.796" v="194" actId="20577"/>
        <pc:sldMkLst>
          <pc:docMk/>
          <pc:sldMk cId="1032417873" sldId="332"/>
        </pc:sldMkLst>
        <pc:spChg chg="mod">
          <ac:chgData name="Mezaki, Barbara" userId="S::bmezaki@mtsac.edu::a09c01e7-5b39-4219-8c1a-bd9974e6bf89" providerId="AD" clId="Web-{D151BD0D-FC3C-F84E-1DF6-DFAC89C24660}" dt="2022-08-11T19:07:15.670" v="191" actId="20577"/>
          <ac:spMkLst>
            <pc:docMk/>
            <pc:sldMk cId="1032417873" sldId="332"/>
            <ac:spMk id="6" creationId="{C8BD5FD0-2917-794F-E352-1EF3838291BD}"/>
          </ac:spMkLst>
        </pc:spChg>
        <pc:spChg chg="mod">
          <ac:chgData name="Mezaki, Barbara" userId="S::bmezaki@mtsac.edu::a09c01e7-5b39-4219-8c1a-bd9974e6bf89" providerId="AD" clId="Web-{D151BD0D-FC3C-F84E-1DF6-DFAC89C24660}" dt="2022-08-11T19:07:30.796" v="194" actId="20577"/>
          <ac:spMkLst>
            <pc:docMk/>
            <pc:sldMk cId="1032417873" sldId="332"/>
            <ac:spMk id="9" creationId="{264818B6-9CAA-9510-A0D3-DA0C12A9D057}"/>
          </ac:spMkLst>
        </pc:spChg>
        <pc:spChg chg="mod">
          <ac:chgData name="Mezaki, Barbara" userId="S::bmezaki@mtsac.edu::a09c01e7-5b39-4219-8c1a-bd9974e6bf89" providerId="AD" clId="Web-{D151BD0D-FC3C-F84E-1DF6-DFAC89C24660}" dt="2022-08-11T19:06:44.917" v="129" actId="20577"/>
          <ac:spMkLst>
            <pc:docMk/>
            <pc:sldMk cId="1032417873" sldId="332"/>
            <ac:spMk id="10" creationId="{5DA76D85-86A1-940B-419C-3EFD51D43143}"/>
          </ac:spMkLst>
        </pc:spChg>
        <pc:spChg chg="mod">
          <ac:chgData name="Mezaki, Barbara" userId="S::bmezaki@mtsac.edu::a09c01e7-5b39-4219-8c1a-bd9974e6bf89" providerId="AD" clId="Web-{D151BD0D-FC3C-F84E-1DF6-DFAC89C24660}" dt="2022-08-11T19:06:29.323" v="96" actId="20577"/>
          <ac:spMkLst>
            <pc:docMk/>
            <pc:sldMk cId="1032417873" sldId="332"/>
            <ac:spMk id="11" creationId="{CE719C89-0EF5-0AC4-BA4A-96C41A59885E}"/>
          </ac:spMkLst>
        </pc:spChg>
        <pc:spChg chg="mod">
          <ac:chgData name="Mezaki, Barbara" userId="S::bmezaki@mtsac.edu::a09c01e7-5b39-4219-8c1a-bd9974e6bf89" providerId="AD" clId="Web-{D151BD0D-FC3C-F84E-1DF6-DFAC89C24660}" dt="2022-08-11T19:06:35.651" v="110" actId="20577"/>
          <ac:spMkLst>
            <pc:docMk/>
            <pc:sldMk cId="1032417873" sldId="332"/>
            <ac:spMk id="13" creationId="{65F63272-BC27-F5F1-57F7-A2FF61C945FF}"/>
          </ac:spMkLst>
        </pc:spChg>
      </pc:sldChg>
      <pc:sldChg chg="new del">
        <pc:chgData name="Mezaki, Barbara" userId="S::bmezaki@mtsac.edu::a09c01e7-5b39-4219-8c1a-bd9974e6bf89" providerId="AD" clId="Web-{D151BD0D-FC3C-F84E-1DF6-DFAC89C24660}" dt="2022-08-11T18:24:45.852" v="52"/>
        <pc:sldMkLst>
          <pc:docMk/>
          <pc:sldMk cId="1635920304" sldId="336"/>
        </pc:sldMkLst>
      </pc:sldChg>
    </pc:docChg>
  </pc:docChgLst>
  <pc:docChgLst>
    <pc:chgData name="Mezaki, Barbara" userId="a09c01e7-5b39-4219-8c1a-bd9974e6bf89" providerId="ADAL" clId="{2EA3E8CC-DEC4-8B49-AFBA-2289CA2D503F}"/>
    <pc:docChg chg="undo custSel addSld delSld modSld">
      <pc:chgData name="Mezaki, Barbara" userId="a09c01e7-5b39-4219-8c1a-bd9974e6bf89" providerId="ADAL" clId="{2EA3E8CC-DEC4-8B49-AFBA-2289CA2D503F}" dt="2022-08-11T19:01:40.062" v="6" actId="478"/>
      <pc:docMkLst>
        <pc:docMk/>
      </pc:docMkLst>
      <pc:sldChg chg="delSp mod">
        <pc:chgData name="Mezaki, Barbara" userId="a09c01e7-5b39-4219-8c1a-bd9974e6bf89" providerId="ADAL" clId="{2EA3E8CC-DEC4-8B49-AFBA-2289CA2D503F}" dt="2022-08-11T19:01:25.033" v="5" actId="478"/>
        <pc:sldMkLst>
          <pc:docMk/>
          <pc:sldMk cId="747775395" sldId="313"/>
        </pc:sldMkLst>
        <pc:graphicFrameChg chg="del">
          <ac:chgData name="Mezaki, Barbara" userId="a09c01e7-5b39-4219-8c1a-bd9974e6bf89" providerId="ADAL" clId="{2EA3E8CC-DEC4-8B49-AFBA-2289CA2D503F}" dt="2022-08-11T19:01:25.033" v="5" actId="478"/>
          <ac:graphicFrameMkLst>
            <pc:docMk/>
            <pc:sldMk cId="747775395" sldId="313"/>
            <ac:graphicFrameMk id="3" creationId="{09649C6F-B0F8-E902-7D97-E5550EE2BC5C}"/>
          </ac:graphicFrameMkLst>
        </pc:graphicFrameChg>
      </pc:sldChg>
      <pc:sldChg chg="delSp mod">
        <pc:chgData name="Mezaki, Barbara" userId="a09c01e7-5b39-4219-8c1a-bd9974e6bf89" providerId="ADAL" clId="{2EA3E8CC-DEC4-8B49-AFBA-2289CA2D503F}" dt="2022-08-11T19:01:40.062" v="6" actId="478"/>
        <pc:sldMkLst>
          <pc:docMk/>
          <pc:sldMk cId="3976579746" sldId="326"/>
        </pc:sldMkLst>
        <pc:graphicFrameChg chg="del">
          <ac:chgData name="Mezaki, Barbara" userId="a09c01e7-5b39-4219-8c1a-bd9974e6bf89" providerId="ADAL" clId="{2EA3E8CC-DEC4-8B49-AFBA-2289CA2D503F}" dt="2022-08-11T19:01:40.062" v="6" actId="478"/>
          <ac:graphicFrameMkLst>
            <pc:docMk/>
            <pc:sldMk cId="3976579746" sldId="326"/>
            <ac:graphicFrameMk id="5" creationId="{B0E9B04C-F75F-9073-A485-4480AE13531B}"/>
          </ac:graphicFrameMkLst>
        </pc:graphicFrameChg>
      </pc:sldChg>
      <pc:sldChg chg="delSp mod">
        <pc:chgData name="Mezaki, Barbara" userId="a09c01e7-5b39-4219-8c1a-bd9974e6bf89" providerId="ADAL" clId="{2EA3E8CC-DEC4-8B49-AFBA-2289CA2D503F}" dt="2022-08-11T19:00:46.002" v="0" actId="478"/>
        <pc:sldMkLst>
          <pc:docMk/>
          <pc:sldMk cId="3628435745" sldId="328"/>
        </pc:sldMkLst>
        <pc:graphicFrameChg chg="del">
          <ac:chgData name="Mezaki, Barbara" userId="a09c01e7-5b39-4219-8c1a-bd9974e6bf89" providerId="ADAL" clId="{2EA3E8CC-DEC4-8B49-AFBA-2289CA2D503F}" dt="2022-08-11T19:00:46.002" v="0" actId="478"/>
          <ac:graphicFrameMkLst>
            <pc:docMk/>
            <pc:sldMk cId="3628435745" sldId="328"/>
            <ac:graphicFrameMk id="3" creationId="{12AD4D33-4244-5AC8-53EB-EFD9819CC495}"/>
          </ac:graphicFrameMkLst>
        </pc:graphicFrameChg>
      </pc:sldChg>
      <pc:sldChg chg="delSp add del mod">
        <pc:chgData name="Mezaki, Barbara" userId="a09c01e7-5b39-4219-8c1a-bd9974e6bf89" providerId="ADAL" clId="{2EA3E8CC-DEC4-8B49-AFBA-2289CA2D503F}" dt="2022-08-11T19:01:05.902" v="3" actId="478"/>
        <pc:sldMkLst>
          <pc:docMk/>
          <pc:sldMk cId="804171239" sldId="331"/>
        </pc:sldMkLst>
        <pc:graphicFrameChg chg="del">
          <ac:chgData name="Mezaki, Barbara" userId="a09c01e7-5b39-4219-8c1a-bd9974e6bf89" providerId="ADAL" clId="{2EA3E8CC-DEC4-8B49-AFBA-2289CA2D503F}" dt="2022-08-11T19:01:05.902" v="3" actId="478"/>
          <ac:graphicFrameMkLst>
            <pc:docMk/>
            <pc:sldMk cId="804171239" sldId="331"/>
            <ac:graphicFrameMk id="3" creationId="{2A821B76-50D5-59A1-E175-7AF879322DCA}"/>
          </ac:graphicFrameMkLst>
        </pc:graphicFrameChg>
      </pc:sldChg>
      <pc:sldChg chg="delSp mod">
        <pc:chgData name="Mezaki, Barbara" userId="a09c01e7-5b39-4219-8c1a-bd9974e6bf89" providerId="ADAL" clId="{2EA3E8CC-DEC4-8B49-AFBA-2289CA2D503F}" dt="2022-08-11T19:01:17.107" v="4" actId="478"/>
        <pc:sldMkLst>
          <pc:docMk/>
          <pc:sldMk cId="792772464" sldId="335"/>
        </pc:sldMkLst>
        <pc:graphicFrameChg chg="del">
          <ac:chgData name="Mezaki, Barbara" userId="a09c01e7-5b39-4219-8c1a-bd9974e6bf89" providerId="ADAL" clId="{2EA3E8CC-DEC4-8B49-AFBA-2289CA2D503F}" dt="2022-08-11T19:01:17.107" v="4" actId="478"/>
          <ac:graphicFrameMkLst>
            <pc:docMk/>
            <pc:sldMk cId="792772464" sldId="335"/>
            <ac:graphicFrameMk id="7" creationId="{56F060B9-0526-AEC6-9966-B00137805059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67F61-DA54-44AE-95A7-FDFAF0687B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ADF4D5-71ED-4F87-958E-1758344C286C}">
      <dgm:prSet/>
      <dgm:spPr/>
      <dgm:t>
        <a:bodyPr/>
        <a:lstStyle/>
        <a:p>
          <a:r>
            <a:rPr lang="en-US" dirty="0"/>
            <a:t>Get to know colleagues from many different areas of the college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07B9590F-C3D2-4F4E-965F-3CE336429582}" type="parTrans" cxnId="{F082EA57-2F3A-4E0D-ADDF-59362A03F05C}">
      <dgm:prSet/>
      <dgm:spPr/>
      <dgm:t>
        <a:bodyPr/>
        <a:lstStyle/>
        <a:p>
          <a:endParaRPr lang="en-US"/>
        </a:p>
      </dgm:t>
    </dgm:pt>
    <dgm:pt modelId="{3E02D681-C77A-4725-8FC5-D575D4AA7D02}" type="sibTrans" cxnId="{F082EA57-2F3A-4E0D-ADDF-59362A03F05C}">
      <dgm:prSet/>
      <dgm:spPr/>
      <dgm:t>
        <a:bodyPr/>
        <a:lstStyle/>
        <a:p>
          <a:endParaRPr lang="en-US"/>
        </a:p>
      </dgm:t>
    </dgm:pt>
    <dgm:pt modelId="{520B87EC-8259-43CD-8953-CF14F180E929}">
      <dgm:prSet/>
      <dgm:spPr/>
      <dgm:t>
        <a:bodyPr/>
        <a:lstStyle/>
        <a:p>
          <a:r>
            <a:rPr lang="en-US" dirty="0"/>
            <a:t>Hear diverse perspectives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CCBC00B3-2D10-4AA8-AADF-E93282855EAD}" type="parTrans" cxnId="{1080462A-CF47-49ED-9218-F52564D0C922}">
      <dgm:prSet/>
      <dgm:spPr/>
      <dgm:t>
        <a:bodyPr/>
        <a:lstStyle/>
        <a:p>
          <a:endParaRPr lang="en-US"/>
        </a:p>
      </dgm:t>
    </dgm:pt>
    <dgm:pt modelId="{5891FA91-E893-4DDC-989B-97F8D0C75D13}" type="sibTrans" cxnId="{1080462A-CF47-49ED-9218-F52564D0C922}">
      <dgm:prSet/>
      <dgm:spPr/>
      <dgm:t>
        <a:bodyPr/>
        <a:lstStyle/>
        <a:p>
          <a:endParaRPr lang="en-US"/>
        </a:p>
      </dgm:t>
    </dgm:pt>
    <dgm:pt modelId="{C78E46BC-EB40-457E-B359-C90789C9E227}">
      <dgm:prSet/>
      <dgm:spPr/>
      <dgm:t>
        <a:bodyPr/>
        <a:lstStyle/>
        <a:p>
          <a:r>
            <a:rPr lang="en-US" dirty="0"/>
            <a:t>Share ideas about your Mt. SAC expertise – tell your story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C059AEAF-0FEC-4C6C-990A-97EC9460EA28}" type="parTrans" cxnId="{0FDC9439-62EA-406A-A166-EE2E8FCC8643}">
      <dgm:prSet/>
      <dgm:spPr/>
      <dgm:t>
        <a:bodyPr/>
        <a:lstStyle/>
        <a:p>
          <a:endParaRPr lang="en-US"/>
        </a:p>
      </dgm:t>
    </dgm:pt>
    <dgm:pt modelId="{D3CE9DE2-2054-4EE3-8489-BED59492D853}" type="sibTrans" cxnId="{0FDC9439-62EA-406A-A166-EE2E8FCC8643}">
      <dgm:prSet/>
      <dgm:spPr/>
      <dgm:t>
        <a:bodyPr/>
        <a:lstStyle/>
        <a:p>
          <a:endParaRPr lang="en-US"/>
        </a:p>
      </dgm:t>
    </dgm:pt>
    <dgm:pt modelId="{397C1113-7CC1-4E3F-9386-4F90EE97B5EE}">
      <dgm:prSet/>
      <dgm:spPr/>
      <dgm:t>
        <a:bodyPr/>
        <a:lstStyle/>
        <a:p>
          <a:r>
            <a:rPr lang="en-US" dirty="0"/>
            <a:t>Learn more about the college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FB4D51B1-80DF-430C-8E38-6ED6D8A8CCAE}" type="parTrans" cxnId="{45AA67B0-0DB6-4A75-BE30-CB6C0C78C69D}">
      <dgm:prSet/>
      <dgm:spPr/>
      <dgm:t>
        <a:bodyPr/>
        <a:lstStyle/>
        <a:p>
          <a:endParaRPr lang="en-US"/>
        </a:p>
      </dgm:t>
    </dgm:pt>
    <dgm:pt modelId="{13584445-1FCE-4524-9B2C-7C3CEFC36300}" type="sibTrans" cxnId="{45AA67B0-0DB6-4A75-BE30-CB6C0C78C69D}">
      <dgm:prSet/>
      <dgm:spPr/>
      <dgm:t>
        <a:bodyPr/>
        <a:lstStyle/>
        <a:p>
          <a:endParaRPr lang="en-US"/>
        </a:p>
      </dgm:t>
    </dgm:pt>
    <dgm:pt modelId="{9EDF3A78-BD15-47F6-92C3-100447338A75}">
      <dgm:prSet/>
      <dgm:spPr/>
      <dgm:t>
        <a:bodyPr/>
        <a:lstStyle/>
        <a:p>
          <a:r>
            <a:rPr lang="en-US" dirty="0"/>
            <a:t>Celebrate what we do well at Mt. SAC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BEBF50A4-A34B-4CB3-9D61-C2BB8A959C6E}" type="parTrans" cxnId="{05A75816-E276-4F40-BF5D-0CB20D82CFC5}">
      <dgm:prSet/>
      <dgm:spPr/>
      <dgm:t>
        <a:bodyPr/>
        <a:lstStyle/>
        <a:p>
          <a:endParaRPr lang="en-US"/>
        </a:p>
      </dgm:t>
    </dgm:pt>
    <dgm:pt modelId="{F56ECDD5-AC7C-4F41-BBFD-88AAD0375594}" type="sibTrans" cxnId="{05A75816-E276-4F40-BF5D-0CB20D82CFC5}">
      <dgm:prSet/>
      <dgm:spPr/>
      <dgm:t>
        <a:bodyPr/>
        <a:lstStyle/>
        <a:p>
          <a:endParaRPr lang="en-US"/>
        </a:p>
      </dgm:t>
    </dgm:pt>
    <dgm:pt modelId="{477D87DB-3814-4E62-966B-0C1AC0BBEC9D}" type="pres">
      <dgm:prSet presAssocID="{79A67F61-DA54-44AE-95A7-FDFAF0687BF9}" presName="root" presStyleCnt="0">
        <dgm:presLayoutVars>
          <dgm:dir/>
          <dgm:resizeHandles val="exact"/>
        </dgm:presLayoutVars>
      </dgm:prSet>
      <dgm:spPr/>
    </dgm:pt>
    <dgm:pt modelId="{CF083392-1303-4A33-8913-B721D69082A2}" type="pres">
      <dgm:prSet presAssocID="{EAADF4D5-71ED-4F87-958E-1758344C286C}" presName="compNode" presStyleCnt="0"/>
      <dgm:spPr/>
    </dgm:pt>
    <dgm:pt modelId="{90E8E1AE-9ED6-4AF9-AEB1-789B853E32FE}" type="pres">
      <dgm:prSet presAssocID="{EAADF4D5-71ED-4F87-958E-1758344C286C}" presName="bgRect" presStyleLbl="bgShp" presStyleIdx="0" presStyleCnt="5"/>
      <dgm:spPr/>
    </dgm:pt>
    <dgm:pt modelId="{380B5ABF-3D63-4815-AE05-C8FF2D9BCFB4}" type="pres">
      <dgm:prSet presAssocID="{EAADF4D5-71ED-4F87-958E-1758344C286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B1FF98D-E4A4-401D-B7DE-DCC4D1041CBC}" type="pres">
      <dgm:prSet presAssocID="{EAADF4D5-71ED-4F87-958E-1758344C286C}" presName="spaceRect" presStyleCnt="0"/>
      <dgm:spPr/>
    </dgm:pt>
    <dgm:pt modelId="{2C9D8EC5-C727-4471-ADA9-871812CC897A}" type="pres">
      <dgm:prSet presAssocID="{EAADF4D5-71ED-4F87-958E-1758344C286C}" presName="parTx" presStyleLbl="revTx" presStyleIdx="0" presStyleCnt="5">
        <dgm:presLayoutVars>
          <dgm:chMax val="0"/>
          <dgm:chPref val="0"/>
        </dgm:presLayoutVars>
      </dgm:prSet>
      <dgm:spPr/>
    </dgm:pt>
    <dgm:pt modelId="{7E0EFDC5-64DF-45A6-A498-68B83D538125}" type="pres">
      <dgm:prSet presAssocID="{3E02D681-C77A-4725-8FC5-D575D4AA7D02}" presName="sibTrans" presStyleCnt="0"/>
      <dgm:spPr/>
    </dgm:pt>
    <dgm:pt modelId="{8978A923-5855-4BE1-B99D-EBF334F32F14}" type="pres">
      <dgm:prSet presAssocID="{520B87EC-8259-43CD-8953-CF14F180E929}" presName="compNode" presStyleCnt="0"/>
      <dgm:spPr/>
    </dgm:pt>
    <dgm:pt modelId="{BEF685EB-2473-4D3B-8997-343830B792FD}" type="pres">
      <dgm:prSet presAssocID="{520B87EC-8259-43CD-8953-CF14F180E929}" presName="bgRect" presStyleLbl="bgShp" presStyleIdx="1" presStyleCnt="5"/>
      <dgm:spPr/>
    </dgm:pt>
    <dgm:pt modelId="{E03F318D-B1E3-43BC-9410-FE6B361782DE}" type="pres">
      <dgm:prSet presAssocID="{520B87EC-8259-43CD-8953-CF14F180E92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FBC27A3-2EEE-40B7-AECC-F9155231D42A}" type="pres">
      <dgm:prSet presAssocID="{520B87EC-8259-43CD-8953-CF14F180E929}" presName="spaceRect" presStyleCnt="0"/>
      <dgm:spPr/>
    </dgm:pt>
    <dgm:pt modelId="{40D6F0EF-C5BC-4AF2-A3ED-5F6483DAC2BD}" type="pres">
      <dgm:prSet presAssocID="{520B87EC-8259-43CD-8953-CF14F180E929}" presName="parTx" presStyleLbl="revTx" presStyleIdx="1" presStyleCnt="5">
        <dgm:presLayoutVars>
          <dgm:chMax val="0"/>
          <dgm:chPref val="0"/>
        </dgm:presLayoutVars>
      </dgm:prSet>
      <dgm:spPr/>
    </dgm:pt>
    <dgm:pt modelId="{FF5D4094-C475-4EDB-AC56-890731EFF3D3}" type="pres">
      <dgm:prSet presAssocID="{5891FA91-E893-4DDC-989B-97F8D0C75D13}" presName="sibTrans" presStyleCnt="0"/>
      <dgm:spPr/>
    </dgm:pt>
    <dgm:pt modelId="{4D8A088C-5232-4D72-B43E-DB986527770A}" type="pres">
      <dgm:prSet presAssocID="{C78E46BC-EB40-457E-B359-C90789C9E227}" presName="compNode" presStyleCnt="0"/>
      <dgm:spPr/>
    </dgm:pt>
    <dgm:pt modelId="{9EBDFB1E-FA93-41A3-BBFE-9E4B5BFE4CE5}" type="pres">
      <dgm:prSet presAssocID="{C78E46BC-EB40-457E-B359-C90789C9E227}" presName="bgRect" presStyleLbl="bgShp" presStyleIdx="2" presStyleCnt="5"/>
      <dgm:spPr/>
    </dgm:pt>
    <dgm:pt modelId="{30717EF0-AB68-4AEF-B858-82EDA0B6096A}" type="pres">
      <dgm:prSet presAssocID="{C78E46BC-EB40-457E-B359-C90789C9E22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B625B49B-0518-4794-8BB8-DBA4640F2741}" type="pres">
      <dgm:prSet presAssocID="{C78E46BC-EB40-457E-B359-C90789C9E227}" presName="spaceRect" presStyleCnt="0"/>
      <dgm:spPr/>
    </dgm:pt>
    <dgm:pt modelId="{92A612BE-24DD-4EC5-9567-777517724D71}" type="pres">
      <dgm:prSet presAssocID="{C78E46BC-EB40-457E-B359-C90789C9E227}" presName="parTx" presStyleLbl="revTx" presStyleIdx="2" presStyleCnt="5">
        <dgm:presLayoutVars>
          <dgm:chMax val="0"/>
          <dgm:chPref val="0"/>
        </dgm:presLayoutVars>
      </dgm:prSet>
      <dgm:spPr/>
    </dgm:pt>
    <dgm:pt modelId="{A287F798-795C-4C65-811C-B4437E04BA8E}" type="pres">
      <dgm:prSet presAssocID="{D3CE9DE2-2054-4EE3-8489-BED59492D853}" presName="sibTrans" presStyleCnt="0"/>
      <dgm:spPr/>
    </dgm:pt>
    <dgm:pt modelId="{E31F1255-807B-406B-ADD1-68559E8D807E}" type="pres">
      <dgm:prSet presAssocID="{397C1113-7CC1-4E3F-9386-4F90EE97B5EE}" presName="compNode" presStyleCnt="0"/>
      <dgm:spPr/>
    </dgm:pt>
    <dgm:pt modelId="{9E2FBF71-3AB1-48B1-A327-55118C646300}" type="pres">
      <dgm:prSet presAssocID="{397C1113-7CC1-4E3F-9386-4F90EE97B5EE}" presName="bgRect" presStyleLbl="bgShp" presStyleIdx="3" presStyleCnt="5"/>
      <dgm:spPr/>
    </dgm:pt>
    <dgm:pt modelId="{9EA003E1-2030-4AEE-8160-9F1648A876EC}" type="pres">
      <dgm:prSet presAssocID="{397C1113-7CC1-4E3F-9386-4F90EE97B5E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C8117244-B7D2-457D-B5FD-9040C8542D34}" type="pres">
      <dgm:prSet presAssocID="{397C1113-7CC1-4E3F-9386-4F90EE97B5EE}" presName="spaceRect" presStyleCnt="0"/>
      <dgm:spPr/>
    </dgm:pt>
    <dgm:pt modelId="{AEFD54D1-C0B8-47E6-8E27-9811FF738B4D}" type="pres">
      <dgm:prSet presAssocID="{397C1113-7CC1-4E3F-9386-4F90EE97B5EE}" presName="parTx" presStyleLbl="revTx" presStyleIdx="3" presStyleCnt="5">
        <dgm:presLayoutVars>
          <dgm:chMax val="0"/>
          <dgm:chPref val="0"/>
        </dgm:presLayoutVars>
      </dgm:prSet>
      <dgm:spPr/>
    </dgm:pt>
    <dgm:pt modelId="{EDFAD396-6642-49AB-BE67-AE388AFF5DB8}" type="pres">
      <dgm:prSet presAssocID="{13584445-1FCE-4524-9B2C-7C3CEFC36300}" presName="sibTrans" presStyleCnt="0"/>
      <dgm:spPr/>
    </dgm:pt>
    <dgm:pt modelId="{27725118-2EA9-45BD-A260-9A1BDF83B93D}" type="pres">
      <dgm:prSet presAssocID="{9EDF3A78-BD15-47F6-92C3-100447338A75}" presName="compNode" presStyleCnt="0"/>
      <dgm:spPr/>
    </dgm:pt>
    <dgm:pt modelId="{9087940C-86DD-4C5F-B8F0-E3C0984A1B7A}" type="pres">
      <dgm:prSet presAssocID="{9EDF3A78-BD15-47F6-92C3-100447338A75}" presName="bgRect" presStyleLbl="bgShp" presStyleIdx="4" presStyleCnt="5"/>
      <dgm:spPr/>
    </dgm:pt>
    <dgm:pt modelId="{62817158-13C8-452C-81CA-8922C5B6F3E3}" type="pres">
      <dgm:prSet presAssocID="{9EDF3A78-BD15-47F6-92C3-100447338A7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848687E0-C5EB-476F-8A6B-A156CB520E90}" type="pres">
      <dgm:prSet presAssocID="{9EDF3A78-BD15-47F6-92C3-100447338A75}" presName="spaceRect" presStyleCnt="0"/>
      <dgm:spPr/>
    </dgm:pt>
    <dgm:pt modelId="{79BC386A-49E1-4F93-8859-A892CF09B76E}" type="pres">
      <dgm:prSet presAssocID="{9EDF3A78-BD15-47F6-92C3-100447338A7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5A75816-E276-4F40-BF5D-0CB20D82CFC5}" srcId="{79A67F61-DA54-44AE-95A7-FDFAF0687BF9}" destId="{9EDF3A78-BD15-47F6-92C3-100447338A75}" srcOrd="4" destOrd="0" parTransId="{BEBF50A4-A34B-4CB3-9D61-C2BB8A959C6E}" sibTransId="{F56ECDD5-AC7C-4F41-BBFD-88AAD0375594}"/>
    <dgm:cxn modelId="{1080462A-CF47-49ED-9218-F52564D0C922}" srcId="{79A67F61-DA54-44AE-95A7-FDFAF0687BF9}" destId="{520B87EC-8259-43CD-8953-CF14F180E929}" srcOrd="1" destOrd="0" parTransId="{CCBC00B3-2D10-4AA8-AADF-E93282855EAD}" sibTransId="{5891FA91-E893-4DDC-989B-97F8D0C75D13}"/>
    <dgm:cxn modelId="{0FDC9439-62EA-406A-A166-EE2E8FCC8643}" srcId="{79A67F61-DA54-44AE-95A7-FDFAF0687BF9}" destId="{C78E46BC-EB40-457E-B359-C90789C9E227}" srcOrd="2" destOrd="0" parTransId="{C059AEAF-0FEC-4C6C-990A-97EC9460EA28}" sibTransId="{D3CE9DE2-2054-4EE3-8489-BED59492D853}"/>
    <dgm:cxn modelId="{14B96368-DF43-41B4-A3D2-77E70AF60893}" type="presOf" srcId="{79A67F61-DA54-44AE-95A7-FDFAF0687BF9}" destId="{477D87DB-3814-4E62-966B-0C1AC0BBEC9D}" srcOrd="0" destOrd="0" presId="urn:microsoft.com/office/officeart/2018/2/layout/IconVerticalSolidList"/>
    <dgm:cxn modelId="{A759BB6D-41EF-4224-BFC1-ABDF35E44365}" type="presOf" srcId="{C78E46BC-EB40-457E-B359-C90789C9E227}" destId="{92A612BE-24DD-4EC5-9567-777517724D71}" srcOrd="0" destOrd="0" presId="urn:microsoft.com/office/officeart/2018/2/layout/IconVerticalSolidList"/>
    <dgm:cxn modelId="{67D5AA51-C9D6-44D5-9DCF-088C3010EC44}" type="presOf" srcId="{9EDF3A78-BD15-47F6-92C3-100447338A75}" destId="{79BC386A-49E1-4F93-8859-A892CF09B76E}" srcOrd="0" destOrd="0" presId="urn:microsoft.com/office/officeart/2018/2/layout/IconVerticalSolidList"/>
    <dgm:cxn modelId="{3D815E52-8E46-438B-94DE-7DCC13528718}" type="presOf" srcId="{397C1113-7CC1-4E3F-9386-4F90EE97B5EE}" destId="{AEFD54D1-C0B8-47E6-8E27-9811FF738B4D}" srcOrd="0" destOrd="0" presId="urn:microsoft.com/office/officeart/2018/2/layout/IconVerticalSolidList"/>
    <dgm:cxn modelId="{1A24E977-38C4-49AC-9FFA-3267B8ED8438}" type="presOf" srcId="{EAADF4D5-71ED-4F87-958E-1758344C286C}" destId="{2C9D8EC5-C727-4471-ADA9-871812CC897A}" srcOrd="0" destOrd="0" presId="urn:microsoft.com/office/officeart/2018/2/layout/IconVerticalSolidList"/>
    <dgm:cxn modelId="{F082EA57-2F3A-4E0D-ADDF-59362A03F05C}" srcId="{79A67F61-DA54-44AE-95A7-FDFAF0687BF9}" destId="{EAADF4D5-71ED-4F87-958E-1758344C286C}" srcOrd="0" destOrd="0" parTransId="{07B9590F-C3D2-4F4E-965F-3CE336429582}" sibTransId="{3E02D681-C77A-4725-8FC5-D575D4AA7D02}"/>
    <dgm:cxn modelId="{45AA67B0-0DB6-4A75-BE30-CB6C0C78C69D}" srcId="{79A67F61-DA54-44AE-95A7-FDFAF0687BF9}" destId="{397C1113-7CC1-4E3F-9386-4F90EE97B5EE}" srcOrd="3" destOrd="0" parTransId="{FB4D51B1-80DF-430C-8E38-6ED6D8A8CCAE}" sibTransId="{13584445-1FCE-4524-9B2C-7C3CEFC36300}"/>
    <dgm:cxn modelId="{5B4912F9-691B-4A82-BC0F-855DFBDE45EC}" type="presOf" srcId="{520B87EC-8259-43CD-8953-CF14F180E929}" destId="{40D6F0EF-C5BC-4AF2-A3ED-5F6483DAC2BD}" srcOrd="0" destOrd="0" presId="urn:microsoft.com/office/officeart/2018/2/layout/IconVerticalSolidList"/>
    <dgm:cxn modelId="{BC5F7DA1-12A9-4169-8409-123975D211A8}" type="presParOf" srcId="{477D87DB-3814-4E62-966B-0C1AC0BBEC9D}" destId="{CF083392-1303-4A33-8913-B721D69082A2}" srcOrd="0" destOrd="0" presId="urn:microsoft.com/office/officeart/2018/2/layout/IconVerticalSolidList"/>
    <dgm:cxn modelId="{59434247-9E28-4544-A8B8-A5E3D5E0B761}" type="presParOf" srcId="{CF083392-1303-4A33-8913-B721D69082A2}" destId="{90E8E1AE-9ED6-4AF9-AEB1-789B853E32FE}" srcOrd="0" destOrd="0" presId="urn:microsoft.com/office/officeart/2018/2/layout/IconVerticalSolidList"/>
    <dgm:cxn modelId="{66906348-202F-4D40-A9ED-DA4A082365AC}" type="presParOf" srcId="{CF083392-1303-4A33-8913-B721D69082A2}" destId="{380B5ABF-3D63-4815-AE05-C8FF2D9BCFB4}" srcOrd="1" destOrd="0" presId="urn:microsoft.com/office/officeart/2018/2/layout/IconVerticalSolidList"/>
    <dgm:cxn modelId="{88F566E8-7405-4E14-9679-67F54E3999FC}" type="presParOf" srcId="{CF083392-1303-4A33-8913-B721D69082A2}" destId="{AB1FF98D-E4A4-401D-B7DE-DCC4D1041CBC}" srcOrd="2" destOrd="0" presId="urn:microsoft.com/office/officeart/2018/2/layout/IconVerticalSolidList"/>
    <dgm:cxn modelId="{6BD41FA1-7068-4AF2-8334-E01140F24711}" type="presParOf" srcId="{CF083392-1303-4A33-8913-B721D69082A2}" destId="{2C9D8EC5-C727-4471-ADA9-871812CC897A}" srcOrd="3" destOrd="0" presId="urn:microsoft.com/office/officeart/2018/2/layout/IconVerticalSolidList"/>
    <dgm:cxn modelId="{1F270C49-9792-4D3D-A98A-2D7225A2D114}" type="presParOf" srcId="{477D87DB-3814-4E62-966B-0C1AC0BBEC9D}" destId="{7E0EFDC5-64DF-45A6-A498-68B83D538125}" srcOrd="1" destOrd="0" presId="urn:microsoft.com/office/officeart/2018/2/layout/IconVerticalSolidList"/>
    <dgm:cxn modelId="{0E8B140A-3E7B-4787-B16F-E27EA8021C61}" type="presParOf" srcId="{477D87DB-3814-4E62-966B-0C1AC0BBEC9D}" destId="{8978A923-5855-4BE1-B99D-EBF334F32F14}" srcOrd="2" destOrd="0" presId="urn:microsoft.com/office/officeart/2018/2/layout/IconVerticalSolidList"/>
    <dgm:cxn modelId="{677D7D71-AB1A-4C3C-BEBC-281D3DD95540}" type="presParOf" srcId="{8978A923-5855-4BE1-B99D-EBF334F32F14}" destId="{BEF685EB-2473-4D3B-8997-343830B792FD}" srcOrd="0" destOrd="0" presId="urn:microsoft.com/office/officeart/2018/2/layout/IconVerticalSolidList"/>
    <dgm:cxn modelId="{F29F4703-406C-4146-9E6F-0E968C0BC61E}" type="presParOf" srcId="{8978A923-5855-4BE1-B99D-EBF334F32F14}" destId="{E03F318D-B1E3-43BC-9410-FE6B361782DE}" srcOrd="1" destOrd="0" presId="urn:microsoft.com/office/officeart/2018/2/layout/IconVerticalSolidList"/>
    <dgm:cxn modelId="{50E65F12-1976-4825-A50A-DFC365395797}" type="presParOf" srcId="{8978A923-5855-4BE1-B99D-EBF334F32F14}" destId="{3FBC27A3-2EEE-40B7-AECC-F9155231D42A}" srcOrd="2" destOrd="0" presId="urn:microsoft.com/office/officeart/2018/2/layout/IconVerticalSolidList"/>
    <dgm:cxn modelId="{D05CF339-A698-4C08-9408-240F02CF93CF}" type="presParOf" srcId="{8978A923-5855-4BE1-B99D-EBF334F32F14}" destId="{40D6F0EF-C5BC-4AF2-A3ED-5F6483DAC2BD}" srcOrd="3" destOrd="0" presId="urn:microsoft.com/office/officeart/2018/2/layout/IconVerticalSolidList"/>
    <dgm:cxn modelId="{93CC2FDD-1080-4891-8F55-238CC979CDCC}" type="presParOf" srcId="{477D87DB-3814-4E62-966B-0C1AC0BBEC9D}" destId="{FF5D4094-C475-4EDB-AC56-890731EFF3D3}" srcOrd="3" destOrd="0" presId="urn:microsoft.com/office/officeart/2018/2/layout/IconVerticalSolidList"/>
    <dgm:cxn modelId="{28FE2688-CDA3-4075-AF66-B372778DDB37}" type="presParOf" srcId="{477D87DB-3814-4E62-966B-0C1AC0BBEC9D}" destId="{4D8A088C-5232-4D72-B43E-DB986527770A}" srcOrd="4" destOrd="0" presId="urn:microsoft.com/office/officeart/2018/2/layout/IconVerticalSolidList"/>
    <dgm:cxn modelId="{12596D0F-4C1A-4C53-9BB9-2FA34676FE31}" type="presParOf" srcId="{4D8A088C-5232-4D72-B43E-DB986527770A}" destId="{9EBDFB1E-FA93-41A3-BBFE-9E4B5BFE4CE5}" srcOrd="0" destOrd="0" presId="urn:microsoft.com/office/officeart/2018/2/layout/IconVerticalSolidList"/>
    <dgm:cxn modelId="{DD40EFEC-DEBF-4540-872A-800735F9A30F}" type="presParOf" srcId="{4D8A088C-5232-4D72-B43E-DB986527770A}" destId="{30717EF0-AB68-4AEF-B858-82EDA0B6096A}" srcOrd="1" destOrd="0" presId="urn:microsoft.com/office/officeart/2018/2/layout/IconVerticalSolidList"/>
    <dgm:cxn modelId="{5FDA7504-0B2E-423D-8171-8CCB39D19814}" type="presParOf" srcId="{4D8A088C-5232-4D72-B43E-DB986527770A}" destId="{B625B49B-0518-4794-8BB8-DBA4640F2741}" srcOrd="2" destOrd="0" presId="urn:microsoft.com/office/officeart/2018/2/layout/IconVerticalSolidList"/>
    <dgm:cxn modelId="{EF765F82-ED9E-4132-BD22-7028D8234FA0}" type="presParOf" srcId="{4D8A088C-5232-4D72-B43E-DB986527770A}" destId="{92A612BE-24DD-4EC5-9567-777517724D71}" srcOrd="3" destOrd="0" presId="urn:microsoft.com/office/officeart/2018/2/layout/IconVerticalSolidList"/>
    <dgm:cxn modelId="{69FEDF33-2C26-4C38-8CB5-0475A5AF1831}" type="presParOf" srcId="{477D87DB-3814-4E62-966B-0C1AC0BBEC9D}" destId="{A287F798-795C-4C65-811C-B4437E04BA8E}" srcOrd="5" destOrd="0" presId="urn:microsoft.com/office/officeart/2018/2/layout/IconVerticalSolidList"/>
    <dgm:cxn modelId="{46DEFA59-7F02-44C2-8B44-EC96ADA9D5DC}" type="presParOf" srcId="{477D87DB-3814-4E62-966B-0C1AC0BBEC9D}" destId="{E31F1255-807B-406B-ADD1-68559E8D807E}" srcOrd="6" destOrd="0" presId="urn:microsoft.com/office/officeart/2018/2/layout/IconVerticalSolidList"/>
    <dgm:cxn modelId="{0FF1143A-EE0B-4DAD-9572-293E0915C516}" type="presParOf" srcId="{E31F1255-807B-406B-ADD1-68559E8D807E}" destId="{9E2FBF71-3AB1-48B1-A327-55118C646300}" srcOrd="0" destOrd="0" presId="urn:microsoft.com/office/officeart/2018/2/layout/IconVerticalSolidList"/>
    <dgm:cxn modelId="{2A709290-543F-4AA3-A468-98640C5E4975}" type="presParOf" srcId="{E31F1255-807B-406B-ADD1-68559E8D807E}" destId="{9EA003E1-2030-4AEE-8160-9F1648A876EC}" srcOrd="1" destOrd="0" presId="urn:microsoft.com/office/officeart/2018/2/layout/IconVerticalSolidList"/>
    <dgm:cxn modelId="{75670922-95D0-4D66-A008-AD541E8207B0}" type="presParOf" srcId="{E31F1255-807B-406B-ADD1-68559E8D807E}" destId="{C8117244-B7D2-457D-B5FD-9040C8542D34}" srcOrd="2" destOrd="0" presId="urn:microsoft.com/office/officeart/2018/2/layout/IconVerticalSolidList"/>
    <dgm:cxn modelId="{8F703996-DF95-4C0E-B002-B3996A7D24EA}" type="presParOf" srcId="{E31F1255-807B-406B-ADD1-68559E8D807E}" destId="{AEFD54D1-C0B8-47E6-8E27-9811FF738B4D}" srcOrd="3" destOrd="0" presId="urn:microsoft.com/office/officeart/2018/2/layout/IconVerticalSolidList"/>
    <dgm:cxn modelId="{D00BD80A-EA31-448D-99C0-69F7C82FFAB6}" type="presParOf" srcId="{477D87DB-3814-4E62-966B-0C1AC0BBEC9D}" destId="{EDFAD396-6642-49AB-BE67-AE388AFF5DB8}" srcOrd="7" destOrd="0" presId="urn:microsoft.com/office/officeart/2018/2/layout/IconVerticalSolidList"/>
    <dgm:cxn modelId="{1AD39676-59F0-4CDE-8FC5-78258CF5B7D3}" type="presParOf" srcId="{477D87DB-3814-4E62-966B-0C1AC0BBEC9D}" destId="{27725118-2EA9-45BD-A260-9A1BDF83B93D}" srcOrd="8" destOrd="0" presId="urn:microsoft.com/office/officeart/2018/2/layout/IconVerticalSolidList"/>
    <dgm:cxn modelId="{BD878647-608E-4481-816B-F7EE0A2F493C}" type="presParOf" srcId="{27725118-2EA9-45BD-A260-9A1BDF83B93D}" destId="{9087940C-86DD-4C5F-B8F0-E3C0984A1B7A}" srcOrd="0" destOrd="0" presId="urn:microsoft.com/office/officeart/2018/2/layout/IconVerticalSolidList"/>
    <dgm:cxn modelId="{2FC680F6-CD81-4223-9965-52F6EE9740CD}" type="presParOf" srcId="{27725118-2EA9-45BD-A260-9A1BDF83B93D}" destId="{62817158-13C8-452C-81CA-8922C5B6F3E3}" srcOrd="1" destOrd="0" presId="urn:microsoft.com/office/officeart/2018/2/layout/IconVerticalSolidList"/>
    <dgm:cxn modelId="{E44D8AA8-A621-4C25-8F18-41D7EF9F582D}" type="presParOf" srcId="{27725118-2EA9-45BD-A260-9A1BDF83B93D}" destId="{848687E0-C5EB-476F-8A6B-A156CB520E90}" srcOrd="2" destOrd="0" presId="urn:microsoft.com/office/officeart/2018/2/layout/IconVerticalSolidList"/>
    <dgm:cxn modelId="{881CE42A-4160-49AE-BC1E-E7EEA1A49269}" type="presParOf" srcId="{27725118-2EA9-45BD-A260-9A1BDF83B93D}" destId="{79BC386A-49E1-4F93-8859-A892CF09B7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8E1AE-9ED6-4AF9-AEB1-789B853E32FE}">
      <dsp:nvSpPr>
        <dsp:cNvPr id="0" name=""/>
        <dsp:cNvSpPr/>
      </dsp:nvSpPr>
      <dsp:spPr>
        <a:xfrm>
          <a:off x="0" y="4592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5ABF-3D63-4815-AE05-C8FF2D9BCFB4}">
      <dsp:nvSpPr>
        <dsp:cNvPr id="0" name=""/>
        <dsp:cNvSpPr/>
      </dsp:nvSpPr>
      <dsp:spPr>
        <a:xfrm>
          <a:off x="295926" y="224703"/>
          <a:ext cx="538048" cy="538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D8EC5-C727-4471-ADA9-871812CC897A}">
      <dsp:nvSpPr>
        <dsp:cNvPr id="0" name=""/>
        <dsp:cNvSpPr/>
      </dsp:nvSpPr>
      <dsp:spPr>
        <a:xfrm>
          <a:off x="1129902" y="4592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Get to know colleagues from many different areas of the college</a:t>
          </a:r>
        </a:p>
      </dsp:txBody>
      <dsp:txXfrm>
        <a:off x="1129902" y="4592"/>
        <a:ext cx="5171698" cy="978270"/>
      </dsp:txXfrm>
    </dsp:sp>
    <dsp:sp modelId="{BEF685EB-2473-4D3B-8997-343830B792FD}">
      <dsp:nvSpPr>
        <dsp:cNvPr id="0" name=""/>
        <dsp:cNvSpPr/>
      </dsp:nvSpPr>
      <dsp:spPr>
        <a:xfrm>
          <a:off x="0" y="1227431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F318D-B1E3-43BC-9410-FE6B361782DE}">
      <dsp:nvSpPr>
        <dsp:cNvPr id="0" name=""/>
        <dsp:cNvSpPr/>
      </dsp:nvSpPr>
      <dsp:spPr>
        <a:xfrm>
          <a:off x="295926" y="1447541"/>
          <a:ext cx="538048" cy="538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6F0EF-C5BC-4AF2-A3ED-5F6483DAC2BD}">
      <dsp:nvSpPr>
        <dsp:cNvPr id="0" name=""/>
        <dsp:cNvSpPr/>
      </dsp:nvSpPr>
      <dsp:spPr>
        <a:xfrm>
          <a:off x="1129902" y="1227431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Hear diverse perspectives</a:t>
          </a:r>
        </a:p>
      </dsp:txBody>
      <dsp:txXfrm>
        <a:off x="1129902" y="1227431"/>
        <a:ext cx="5171698" cy="978270"/>
      </dsp:txXfrm>
    </dsp:sp>
    <dsp:sp modelId="{9EBDFB1E-FA93-41A3-BBFE-9E4B5BFE4CE5}">
      <dsp:nvSpPr>
        <dsp:cNvPr id="0" name=""/>
        <dsp:cNvSpPr/>
      </dsp:nvSpPr>
      <dsp:spPr>
        <a:xfrm>
          <a:off x="0" y="2450269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17EF0-AB68-4AEF-B858-82EDA0B6096A}">
      <dsp:nvSpPr>
        <dsp:cNvPr id="0" name=""/>
        <dsp:cNvSpPr/>
      </dsp:nvSpPr>
      <dsp:spPr>
        <a:xfrm>
          <a:off x="295926" y="2670380"/>
          <a:ext cx="538048" cy="5380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612BE-24DD-4EC5-9567-777517724D71}">
      <dsp:nvSpPr>
        <dsp:cNvPr id="0" name=""/>
        <dsp:cNvSpPr/>
      </dsp:nvSpPr>
      <dsp:spPr>
        <a:xfrm>
          <a:off x="1129902" y="2450269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Share ideas about your Mt. SAC expertise – tell your story</a:t>
          </a:r>
        </a:p>
      </dsp:txBody>
      <dsp:txXfrm>
        <a:off x="1129902" y="2450269"/>
        <a:ext cx="5171698" cy="978270"/>
      </dsp:txXfrm>
    </dsp:sp>
    <dsp:sp modelId="{9E2FBF71-3AB1-48B1-A327-55118C646300}">
      <dsp:nvSpPr>
        <dsp:cNvPr id="0" name=""/>
        <dsp:cNvSpPr/>
      </dsp:nvSpPr>
      <dsp:spPr>
        <a:xfrm>
          <a:off x="0" y="3673107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003E1-2030-4AEE-8160-9F1648A876EC}">
      <dsp:nvSpPr>
        <dsp:cNvPr id="0" name=""/>
        <dsp:cNvSpPr/>
      </dsp:nvSpPr>
      <dsp:spPr>
        <a:xfrm>
          <a:off x="295926" y="3893218"/>
          <a:ext cx="538048" cy="5380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D54D1-C0B8-47E6-8E27-9811FF738B4D}">
      <dsp:nvSpPr>
        <dsp:cNvPr id="0" name=""/>
        <dsp:cNvSpPr/>
      </dsp:nvSpPr>
      <dsp:spPr>
        <a:xfrm>
          <a:off x="1129902" y="3673107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Learn more about the college</a:t>
          </a:r>
        </a:p>
      </dsp:txBody>
      <dsp:txXfrm>
        <a:off x="1129902" y="3673107"/>
        <a:ext cx="5171698" cy="978270"/>
      </dsp:txXfrm>
    </dsp:sp>
    <dsp:sp modelId="{9087940C-86DD-4C5F-B8F0-E3C0984A1B7A}">
      <dsp:nvSpPr>
        <dsp:cNvPr id="0" name=""/>
        <dsp:cNvSpPr/>
      </dsp:nvSpPr>
      <dsp:spPr>
        <a:xfrm>
          <a:off x="0" y="4895945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17158-13C8-452C-81CA-8922C5B6F3E3}">
      <dsp:nvSpPr>
        <dsp:cNvPr id="0" name=""/>
        <dsp:cNvSpPr/>
      </dsp:nvSpPr>
      <dsp:spPr>
        <a:xfrm>
          <a:off x="295926" y="5116056"/>
          <a:ext cx="538048" cy="5380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C386A-49E1-4F93-8859-A892CF09B76E}">
      <dsp:nvSpPr>
        <dsp:cNvPr id="0" name=""/>
        <dsp:cNvSpPr/>
      </dsp:nvSpPr>
      <dsp:spPr>
        <a:xfrm>
          <a:off x="1129902" y="4895945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Celebrate what we do well at Mt. SAC</a:t>
          </a:r>
        </a:p>
      </dsp:txBody>
      <dsp:txXfrm>
        <a:off x="1129902" y="4895945"/>
        <a:ext cx="5171698" cy="978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1F6CE-0878-479B-ADEF-29F63E258996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836A-E352-4857-BC48-701BDF335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  <a:p>
            <a:endParaRPr lang="en-US"/>
          </a:p>
          <a:p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Note:  In many other countries, colleges  and universities are recognized by a government education agency, such as the Ministry of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4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We hope you will volunteer. We're recruiting classified, faculty, students and managers.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cs typeface="Calibri"/>
              </a:rPr>
              <a:t>Session title</a:t>
            </a:r>
            <a:r>
              <a:rPr lang="en-US"/>
              <a:t>:  "Finish Strong: Join an Accreditation Finishing Team" from 1:00 – 2:15 in Building 12-1080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3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This includes the BOT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68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Identifying the gaps is a goal of the process – so it is working as it should!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Watch your email for the fall accreditation newsletter and meme!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82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Team: Kelly Fowler, Lianne Greenlee, Michelle Sampat, Patty Quiñones, Allie </a:t>
            </a:r>
            <a:r>
              <a:rPr lang="en-US" err="1">
                <a:cs typeface="Calibri"/>
              </a:rPr>
              <a:t>Frickert</a:t>
            </a:r>
            <a:r>
              <a:rPr lang="en-US">
                <a:cs typeface="Calibri"/>
              </a:rPr>
              <a:t>, Barbara </a:t>
            </a:r>
            <a:r>
              <a:rPr lang="en-US" err="1">
                <a:cs typeface="Calibri"/>
              </a:rPr>
              <a:t>Mezaki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Favorite foods, favorite travels destinations, degrees and certificates, hobbies, tattoos</a:t>
            </a:r>
            <a:endParaRPr lang="en-US"/>
          </a:p>
          <a:p>
            <a:r>
              <a:rPr lang="en-US">
                <a:cs typeface="Calibri"/>
              </a:rPr>
              <a:t>NOTE: Add Patty and Kelly to this slide (I already put math under degrees)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2245"/>
            <a:r>
              <a:rPr lang="en-US"/>
              <a:t>Lianne</a:t>
            </a:r>
          </a:p>
          <a:p>
            <a:pPr marL="162245"/>
            <a:endParaRPr lang="en-US"/>
          </a:p>
          <a:p>
            <a:pPr marL="162245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7533" y="8914406"/>
            <a:ext cx="3019936" cy="469265"/>
          </a:xfrm>
          <a:prstGeom prst="rect">
            <a:avLst/>
          </a:prstGeom>
        </p:spPr>
        <p:txBody>
          <a:bodyPr/>
          <a:lstStyle/>
          <a:p>
            <a:fld id="{0552013D-7129-4D2E-B9DD-5814390F98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  <a:p>
            <a:endParaRPr lang="en-US"/>
          </a:p>
          <a:p>
            <a:pPr defTabSz="924458">
              <a:defRPr/>
            </a:pPr>
            <a:r>
              <a:rPr lang="en-US"/>
              <a:t>Purpose—define Standards of Good Practice; to provide guidance on what makes a quality institution</a:t>
            </a:r>
          </a:p>
          <a:p>
            <a:r>
              <a:rPr lang="en-US"/>
              <a:t>All parts of institution – institutional review (not micro program level)</a:t>
            </a:r>
          </a:p>
          <a:p>
            <a:r>
              <a:rPr lang="en-US"/>
              <a:t>Broadly written for application to diverse institutions: all institutions should be able to see themselves in those standards.</a:t>
            </a:r>
          </a:p>
          <a:p>
            <a:r>
              <a:rPr lang="en-US"/>
              <a:t>Application varies by college.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3344">
              <a:defRPr/>
            </a:pPr>
            <a:fld id="{6506E352-FC09-42A0-8D3D-3BE439AD7FD6}" type="slidenum">
              <a:rPr lang="en-US">
                <a:solidFill>
                  <a:prstClr val="black"/>
                </a:solidFill>
                <a:latin typeface="Calibri"/>
              </a:rPr>
              <a:pPr defTabSz="69334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55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Presenter: Kelly</a:t>
            </a:r>
          </a:p>
          <a:p>
            <a:endParaRPr lang="en-US"/>
          </a:p>
          <a:p>
            <a:pPr marL="173336" indent="-173336">
              <a:buFont typeface="Arial" pitchFamily="34" charset="0"/>
              <a:buChar char="•"/>
            </a:pPr>
            <a:r>
              <a:rPr lang="en-US"/>
              <a:t>The work of each unit in the college supports the college mission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/>
              <a:t>We can demonstrate that all the work you do as Classified supports student success 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/>
              <a:t>Committee work gives voice and perspective that are important to the college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/>
              <a:t>Participation in PIE is key to including all voices in the integrated planning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0AD4-B483-4504-AF6E-6579F5B087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5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Patty Q: next slide with ISS metrics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8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Just as your tattoo tells your story, the ISER is meant to tell Mt. SAC's story!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5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836A-E352-4857-BC48-701BDF335C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0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ew of Mt. San Antonio College from a distance with snow capped mountains in the backgroun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28" b="-204"/>
          <a:stretch/>
        </p:blipFill>
        <p:spPr>
          <a:xfrm>
            <a:off x="-7621" y="1110484"/>
            <a:ext cx="12200468" cy="555278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80160" y="2802463"/>
            <a:ext cx="9738360" cy="3093720"/>
          </a:xfrm>
          <a:prstGeom prst="rect">
            <a:avLst/>
          </a:prstGeom>
          <a:solidFill>
            <a:srgbClr val="D9D9D9">
              <a:alpha val="54902"/>
            </a:srgb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13679"/>
            <a:ext cx="9144000" cy="119857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3946"/>
            <a:ext cx="9144000" cy="85795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33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628900" cy="46529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3999"/>
            <a:ext cx="7734300" cy="4652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3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0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3623"/>
            <a:ext cx="10515600" cy="3632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4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19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0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1445"/>
            <a:ext cx="10515600" cy="10877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36799"/>
            <a:ext cx="5157787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62275"/>
            <a:ext cx="5157787" cy="322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36799"/>
            <a:ext cx="5183188" cy="625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62275"/>
            <a:ext cx="5183188" cy="322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5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208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87880"/>
            <a:ext cx="6172200" cy="37731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32760"/>
            <a:ext cx="3932237" cy="33235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1732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817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17520"/>
            <a:ext cx="3932237" cy="33388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74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93768"/>
            <a:ext cx="10515600" cy="370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C9AD-D7C9-4D71-B450-CEB380F80AB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aroon color block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43868"/>
            <a:ext cx="12192000" cy="236689"/>
          </a:xfrm>
          <a:prstGeom prst="rect">
            <a:avLst/>
          </a:prstGeom>
        </p:spPr>
      </p:pic>
      <p:pic>
        <p:nvPicPr>
          <p:cNvPr id="9" name="Picture 8" descr="Mt. San Antonio College graphic header with the college logo featuring hills and a torch.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1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mtsac.edu/accreditation/college_accreditation/2024/index.htm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Fall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50738"/>
            <a:ext cx="9144000" cy="857957"/>
          </a:xfrm>
        </p:spPr>
        <p:txBody>
          <a:bodyPr/>
          <a:lstStyle/>
          <a:p>
            <a:r>
              <a:rPr lang="en-US"/>
              <a:t>From the Accreditation Core Team!</a:t>
            </a:r>
          </a:p>
        </p:txBody>
      </p:sp>
    </p:spTree>
    <p:extLst>
      <p:ext uri="{BB962C8B-B14F-4D97-AF65-F5344CB8AC3E}">
        <p14:creationId xmlns:p14="http://schemas.microsoft.com/office/powerpoint/2010/main" val="128808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AA2DB0-302D-BAD0-6F31-7260D1116A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5279" y="1394564"/>
            <a:ext cx="5102351" cy="37854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ISS (institution set standards) cover metrics such as: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annual course success rate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number of associate degrees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number of certificates awarded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number of students who transfer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line chart&#10;&#10;Annual Course Success Rates ">
            <a:extLst>
              <a:ext uri="{FF2B5EF4-FFF2-40B4-BE49-F238E27FC236}">
                <a16:creationId xmlns:a16="http://schemas.microsoft.com/office/drawing/2014/main" id="{1F681C13-F26C-0ED4-F4C0-CE58C036C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776" y="694945"/>
            <a:ext cx="3629024" cy="2322576"/>
          </a:xfrm>
          <a:prstGeom prst="rect">
            <a:avLst/>
          </a:prstGeom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Chart, line chart&#10;">
            <a:extLst>
              <a:ext uri="{FF2B5EF4-FFF2-40B4-BE49-F238E27FC236}">
                <a16:creationId xmlns:a16="http://schemas.microsoft.com/office/drawing/2014/main" id="{2CBFA419-FB22-28C0-329E-2051BA198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537" y="3721608"/>
            <a:ext cx="3807501" cy="23225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9277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1693E-9E0B-5D03-2A3F-9C92A2E5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3625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 Light"/>
              </a:rPr>
              <a:t>The Essential Questions of Accreditation are: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8917-6C55-3F24-9D38-01B29DAF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6143625" cy="2454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>
                    <a:alpha val="80000"/>
                  </a:schemeClr>
                </a:solidFill>
                <a:cs typeface="Calibri"/>
              </a:rPr>
              <a:t>How do we know that we are doing well in our work?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  <a:cs typeface="Calibri"/>
              </a:rPr>
              <a:t>How do we reflect on what we are doing in order to improve?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  <a:cs typeface="Calibri"/>
              </a:rPr>
              <a:t>How do we use the data that we have to aid our reflection?</a:t>
            </a:r>
          </a:p>
        </p:txBody>
      </p:sp>
      <p:pic>
        <p:nvPicPr>
          <p:cNvPr id="4" name="Picture 4" descr="A picture containing magnifying glass with bar charts&#10;">
            <a:extLst>
              <a:ext uri="{FF2B5EF4-FFF2-40B4-BE49-F238E27FC236}">
                <a16:creationId xmlns:a16="http://schemas.microsoft.com/office/drawing/2014/main" id="{D367E076-C285-4423-E6DD-9735C121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713" y="1660857"/>
            <a:ext cx="3497262" cy="34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6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3C9E-88A0-741D-49BF-E3E4117C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19" y="1352638"/>
            <a:ext cx="4161558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How many Tattoos do you have?  </a:t>
            </a:r>
            <a:endParaRPr lang="en-US" sz="4800" dirty="0">
              <a:cs typeface="Calibri Ligh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Weaving Our Story Accreditation 2024 logo">
            <a:extLst>
              <a:ext uri="{FF2B5EF4-FFF2-40B4-BE49-F238E27FC236}">
                <a16:creationId xmlns:a16="http://schemas.microsoft.com/office/drawing/2014/main" id="{65AF6F5C-8766-C5C0-77E7-A9BDF0A4E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1" r="1194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pic>
        <p:nvPicPr>
          <p:cNvPr id="5" name="Picture 5" descr="Qr code">
            <a:extLst>
              <a:ext uri="{FF2B5EF4-FFF2-40B4-BE49-F238E27FC236}">
                <a16:creationId xmlns:a16="http://schemas.microsoft.com/office/drawing/2014/main" id="{1F3FD1E8-39DF-0AAA-18A0-0C20BA35F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799" y="4114799"/>
            <a:ext cx="2166258" cy="216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7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aving hand">
            <a:extLst>
              <a:ext uri="{FF2B5EF4-FFF2-40B4-BE49-F238E27FC236}">
                <a16:creationId xmlns:a16="http://schemas.microsoft.com/office/drawing/2014/main" id="{119BA25A-7612-EB15-7067-D39ADEEB6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0000">
            <a:off x="537997" y="3363025"/>
            <a:ext cx="2849173" cy="284412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83C0E3-1CD0-7A35-B0C5-943F63D1E1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99150" y="1529045"/>
            <a:ext cx="6416637" cy="40318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Writing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Institutional Self-Evaluation Report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(ISER)  is how we answer the essential questions.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This is our story!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In this cycle, we have created a five-part process!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 </a:t>
            </a:r>
          </a:p>
        </p:txBody>
      </p:sp>
      <p:pic>
        <p:nvPicPr>
          <p:cNvPr id="6" name="Graphic 6" descr="Arrow: Counter-clockwise curve with solid fill">
            <a:extLst>
              <a:ext uri="{FF2B5EF4-FFF2-40B4-BE49-F238E27FC236}">
                <a16:creationId xmlns:a16="http://schemas.microsoft.com/office/drawing/2014/main" id="{845CE622-1123-C65F-051A-1A8B5D21A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680000">
            <a:off x="2851723" y="2941004"/>
            <a:ext cx="2095247" cy="211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5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and pointing to the right">
            <a:extLst>
              <a:ext uri="{FF2B5EF4-FFF2-40B4-BE49-F238E27FC236}">
                <a16:creationId xmlns:a16="http://schemas.microsoft.com/office/drawing/2014/main" id="{F553DA79-E863-4C02-27B5-F4F80074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62" y="1965787"/>
            <a:ext cx="2928114" cy="29281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1E7D72-099F-5EF3-2069-C78F4625B9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55354" y="2682433"/>
            <a:ext cx="6282169" cy="32157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Preparation was part 1...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 design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Contest for the theme/tagline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drafts prepared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 outlined and timeline created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2286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Fall 2021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5" name="Picture 4" descr="Weaving our Story Accreditation 2024 logo">
            <a:extLst>
              <a:ext uri="{FF2B5EF4-FFF2-40B4-BE49-F238E27FC236}">
                <a16:creationId xmlns:a16="http://schemas.microsoft.com/office/drawing/2014/main" id="{F070DC74-8ACA-26ED-F0CF-99633F237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" r="1194"/>
          <a:stretch/>
        </p:blipFill>
        <p:spPr>
          <a:xfrm>
            <a:off x="2592922" y="4982379"/>
            <a:ext cx="1449027" cy="1486249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pic>
        <p:nvPicPr>
          <p:cNvPr id="6" name="Picture 6" descr="Timeline">
            <a:extLst>
              <a:ext uri="{FF2B5EF4-FFF2-40B4-BE49-F238E27FC236}">
                <a16:creationId xmlns:a16="http://schemas.microsoft.com/office/drawing/2014/main" id="{45617833-C019-8F13-B028-4081531E3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338" y="511712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51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Weaving Teams&#10;">
            <a:extLst>
              <a:ext uri="{FF2B5EF4-FFF2-40B4-BE49-F238E27FC236}">
                <a16:creationId xmlns:a16="http://schemas.microsoft.com/office/drawing/2014/main" id="{3AEA956A-0064-4553-88B5-30E311B39B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Weaving Teams</a:t>
            </a:r>
          </a:p>
        </p:txBody>
      </p:sp>
      <p:pic>
        <p:nvPicPr>
          <p:cNvPr id="2" name="Picture 2" descr="Handshake">
            <a:extLst>
              <a:ext uri="{FF2B5EF4-FFF2-40B4-BE49-F238E27FC236}">
                <a16:creationId xmlns:a16="http://schemas.microsoft.com/office/drawing/2014/main" id="{2187E4AB-30D8-341E-DC3E-21021E563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277" y="2216787"/>
            <a:ext cx="3590988" cy="35808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6543F-76EC-E81E-D6AE-2D03952160E2}"/>
              </a:ext>
            </a:extLst>
          </p:cNvPr>
          <p:cNvSpPr txBox="1"/>
          <p:nvPr/>
        </p:nvSpPr>
        <p:spPr>
          <a:xfrm>
            <a:off x="468923" y="1482969"/>
            <a:ext cx="731519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Weaving Teams</a:t>
            </a:r>
          </a:p>
          <a:p>
            <a:endParaRPr lang="en-US" sz="24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Have faculty, classified, administrative, and student representation to include diverse voices and perspectives 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Identify and engage in discussions about representative samples of evidence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Identify areas for improvement</a:t>
            </a:r>
            <a:endParaRPr lang="en-US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cs typeface="Calibri"/>
            </a:endParaRPr>
          </a:p>
        </p:txBody>
      </p:sp>
      <p:pic>
        <p:nvPicPr>
          <p:cNvPr id="5" name="Picture 5" descr="Timeline">
            <a:extLst>
              <a:ext uri="{FF2B5EF4-FFF2-40B4-BE49-F238E27FC236}">
                <a16:creationId xmlns:a16="http://schemas.microsoft.com/office/drawing/2014/main" id="{BF2C912B-4C68-4A10-FCA5-80ED5A752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193323"/>
            <a:ext cx="1219200" cy="121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D0688-3A3A-B506-6EC9-E1CE716AAB4C}"/>
              </a:ext>
            </a:extLst>
          </p:cNvPr>
          <p:cNvSpPr txBox="1"/>
          <p:nvPr/>
        </p:nvSpPr>
        <p:spPr>
          <a:xfrm>
            <a:off x="3446585" y="5650523"/>
            <a:ext cx="4536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Spring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8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C817BC-5D2C-4EE5-940C-FC82674E09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Resource/Review Teams</a:t>
            </a:r>
          </a:p>
        </p:txBody>
      </p:sp>
      <p:pic>
        <p:nvPicPr>
          <p:cNvPr id="3" name="Picture 3" descr="Hands reaching out together">
            <a:extLst>
              <a:ext uri="{FF2B5EF4-FFF2-40B4-BE49-F238E27FC236}">
                <a16:creationId xmlns:a16="http://schemas.microsoft.com/office/drawing/2014/main" id="{07F4D30F-550F-E573-12A3-349589468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8211433" y="2506528"/>
            <a:ext cx="3298299" cy="3288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48486D-3364-C82D-CA3D-F9A763A2689D}"/>
              </a:ext>
            </a:extLst>
          </p:cNvPr>
          <p:cNvSpPr txBox="1"/>
          <p:nvPr/>
        </p:nvSpPr>
        <p:spPr>
          <a:xfrm>
            <a:off x="961291" y="1652953"/>
            <a:ext cx="6576644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Resource/Review Teams</a:t>
            </a:r>
          </a:p>
          <a:p>
            <a:endParaRPr lang="en-US" sz="24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College committees and councils are invited to give feedback on accreditation standards relating to their purpose/function</a:t>
            </a:r>
          </a:p>
          <a:p>
            <a:pPr marL="342900" indent="-342900"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Essential question: does the ISER narrative accurately reflect the policies, procedures, and practices related to the committee or council's work</a:t>
            </a:r>
          </a:p>
        </p:txBody>
      </p:sp>
      <p:pic>
        <p:nvPicPr>
          <p:cNvPr id="4" name="Picture 4" descr="Timeline">
            <a:extLst>
              <a:ext uri="{FF2B5EF4-FFF2-40B4-BE49-F238E27FC236}">
                <a16:creationId xmlns:a16="http://schemas.microsoft.com/office/drawing/2014/main" id="{7117C615-29B5-C1DC-B1ED-FDC106DE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1" y="5046785"/>
            <a:ext cx="1219200" cy="121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6E93C-C340-9FB3-9163-AA4AA5633B85}"/>
              </a:ext>
            </a:extLst>
          </p:cNvPr>
          <p:cNvSpPr txBox="1"/>
          <p:nvPr/>
        </p:nvSpPr>
        <p:spPr>
          <a:xfrm>
            <a:off x="2403232" y="5609491"/>
            <a:ext cx="42085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August – October 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4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fferent coloured question marks">
            <a:extLst>
              <a:ext uri="{FF2B5EF4-FFF2-40B4-BE49-F238E27FC236}">
                <a16:creationId xmlns:a16="http://schemas.microsoft.com/office/drawing/2014/main" id="{0A01FE85-3D1E-CD7A-2BAB-DD92B8795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8" r="10908" b="-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99F88-9F6F-51C4-0A9A-4E222F856A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71839" y="1868144"/>
            <a:ext cx="3822189" cy="11846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your area of expertise?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</p:txBody>
      </p:sp>
      <p:pic>
        <p:nvPicPr>
          <p:cNvPr id="6" name="Picture 6" descr="Qr code&#10;">
            <a:extLst>
              <a:ext uri="{FF2B5EF4-FFF2-40B4-BE49-F238E27FC236}">
                <a16:creationId xmlns:a16="http://schemas.microsoft.com/office/drawing/2014/main" id="{C52DBEA6-4E3F-9FF2-85F4-A7F7732C8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986" y="3276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79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89A063-704E-4F64-9CC4-B0844F0DC6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Finishing Teams</a:t>
            </a:r>
          </a:p>
        </p:txBody>
      </p:sp>
      <p:pic>
        <p:nvPicPr>
          <p:cNvPr id="2" name="Picture 2" descr="Four hands interlocked at the wrist">
            <a:extLst>
              <a:ext uri="{FF2B5EF4-FFF2-40B4-BE49-F238E27FC236}">
                <a16:creationId xmlns:a16="http://schemas.microsoft.com/office/drawing/2014/main" id="{E381BAC6-EF0D-26FA-9807-97AC432C1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1436077"/>
            <a:ext cx="2508738" cy="2508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73F2F5-93E1-8A0C-049B-3384FFF671A9}"/>
              </a:ext>
            </a:extLst>
          </p:cNvPr>
          <p:cNvSpPr txBox="1"/>
          <p:nvPr/>
        </p:nvSpPr>
        <p:spPr>
          <a:xfrm>
            <a:off x="463060" y="1395046"/>
            <a:ext cx="790135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Finishing Teams</a:t>
            </a:r>
          </a:p>
          <a:p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Choose an area of expertise or interest</a:t>
            </a:r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Attend a 1-hour convenient training at the September Friday Fall Forum (or </a:t>
            </a:r>
            <a:r>
              <a:rPr lang="en-US" sz="2000" b="1">
                <a:highlight>
                  <a:srgbClr val="FFFF00"/>
                </a:highlight>
                <a:ea typeface="+mn-lt"/>
                <a:cs typeface="+mn-lt"/>
              </a:rPr>
              <a:t>today, at 1:00 pm</a:t>
            </a:r>
            <a:r>
              <a:rPr lang="en-US" sz="2000">
                <a:ea typeface="+mn-lt"/>
                <a:cs typeface="+mn-lt"/>
              </a:rPr>
              <a:t>!)</a:t>
            </a:r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Read a short excerpt from a Weaving Team, review evidence, and give input based on a rubric</a:t>
            </a:r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Meet with your Finishing Team to compare notes and discuss next steps</a:t>
            </a:r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Submit Finishing Team input to the Accreditation Steering Committee</a:t>
            </a:r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>
                <a:ea typeface="+mn-lt"/>
                <a:cs typeface="+mn-lt"/>
              </a:rPr>
              <a:t>Accept our thanks and add accreditation experience to your resume!</a:t>
            </a:r>
            <a:endParaRPr lang="en-US" sz="2000"/>
          </a:p>
          <a:p>
            <a:endParaRPr lang="en-US">
              <a:cs typeface="Calibri"/>
            </a:endParaRPr>
          </a:p>
        </p:txBody>
      </p:sp>
      <p:pic>
        <p:nvPicPr>
          <p:cNvPr id="4" name="Picture 4" descr="Timeline">
            <a:extLst>
              <a:ext uri="{FF2B5EF4-FFF2-40B4-BE49-F238E27FC236}">
                <a16:creationId xmlns:a16="http://schemas.microsoft.com/office/drawing/2014/main" id="{5ABABCCF-704C-ECB3-2042-03798AB0E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093" y="5140569"/>
            <a:ext cx="1219200" cy="121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3EE38-4242-271A-90B7-3B20755EDB0D}"/>
              </a:ext>
            </a:extLst>
          </p:cNvPr>
          <p:cNvSpPr txBox="1"/>
          <p:nvPr/>
        </p:nvSpPr>
        <p:spPr>
          <a:xfrm>
            <a:off x="2778368" y="5697415"/>
            <a:ext cx="39155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Fall 2022</a:t>
            </a:r>
            <a:endParaRPr lang="en-US"/>
          </a:p>
        </p:txBody>
      </p:sp>
      <p:pic>
        <p:nvPicPr>
          <p:cNvPr id="6" name="Picture 6" descr="Qr code&#10;">
            <a:extLst>
              <a:ext uri="{FF2B5EF4-FFF2-40B4-BE49-F238E27FC236}">
                <a16:creationId xmlns:a16="http://schemas.microsoft.com/office/drawing/2014/main" id="{16042227-7A31-29DB-5D7B-33803D1D3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631" y="4168022"/>
            <a:ext cx="2203939" cy="21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4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83A05-23C6-98D8-ACFC-274C858B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Why get involved?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2" name="Content Placeholder 2" descr="Get to know colleagues from many different areas of the college&#10;Hear diverse perspectives&#10;Share ideas about your Mt. SAC expertise – tell your story&#10;Learn more about the college&#10;Celebrate what we do well at Mt. SAC&#10;">
            <a:extLst>
              <a:ext uri="{FF2B5EF4-FFF2-40B4-BE49-F238E27FC236}">
                <a16:creationId xmlns:a16="http://schemas.microsoft.com/office/drawing/2014/main" id="{9A326CE6-30C6-B807-F45F-23AB6D330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435717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93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fferent coloured question marks">
            <a:extLst>
              <a:ext uri="{FF2B5EF4-FFF2-40B4-BE49-F238E27FC236}">
                <a16:creationId xmlns:a16="http://schemas.microsoft.com/office/drawing/2014/main" id="{0A01FE85-3D1E-CD7A-2BAB-DD92B8795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8" r="10908" b="-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99F88-9F6F-51C4-0A9A-4E222F856A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52131" y="1434390"/>
            <a:ext cx="3060189" cy="24766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TRUE or FALSE: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Accreditation affects my daily work.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6" name="Picture 6" descr="Qr code&#10;">
            <a:extLst>
              <a:ext uri="{FF2B5EF4-FFF2-40B4-BE49-F238E27FC236}">
                <a16:creationId xmlns:a16="http://schemas.microsoft.com/office/drawing/2014/main" id="{506CE871-EFF0-7DAE-EB07-44F1A58DB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914" y="4044967"/>
            <a:ext cx="2427515" cy="24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70AE-6057-1DE7-536B-0EFEA56C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014" y="705436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Campus-wide roll 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Picture with Multi-color hands raised">
            <a:extLst>
              <a:ext uri="{FF2B5EF4-FFF2-40B4-BE49-F238E27FC236}">
                <a16:creationId xmlns:a16="http://schemas.microsoft.com/office/drawing/2014/main" id="{19EBF17A-9FC1-0214-BA2C-BBF42A1DE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5" descr="Timeline">
            <a:extLst>
              <a:ext uri="{FF2B5EF4-FFF2-40B4-BE49-F238E27FC236}">
                <a16:creationId xmlns:a16="http://schemas.microsoft.com/office/drawing/2014/main" id="{0D59DFB4-BA59-0A41-046E-528472E02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969" y="5081954"/>
            <a:ext cx="1219200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86C05-4C62-B914-E047-65819B72B5D6}"/>
              </a:ext>
            </a:extLst>
          </p:cNvPr>
          <p:cNvSpPr txBox="1"/>
          <p:nvPr/>
        </p:nvSpPr>
        <p:spPr>
          <a:xfrm>
            <a:off x="8510954" y="5627077"/>
            <a:ext cx="1981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Spring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37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DAB8-F0D4-381B-E6C4-62601F58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5" y="1052229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Overall Timeline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47042-9790-588D-99BC-ECE561CC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061" y="2278147"/>
            <a:ext cx="8604739" cy="40782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Calibri"/>
              </a:rPr>
              <a:t>Summer 2022 – Review of process effectiveness</a:t>
            </a:r>
          </a:p>
          <a:p>
            <a:r>
              <a:rPr lang="en-US">
                <a:cs typeface="Calibri"/>
              </a:rPr>
              <a:t>Fall 2022</a:t>
            </a:r>
          </a:p>
          <a:p>
            <a:pPr lvl="1"/>
            <a:r>
              <a:rPr lang="en-US">
                <a:cs typeface="Calibri"/>
              </a:rPr>
              <a:t>Resource/review teams </a:t>
            </a:r>
          </a:p>
          <a:p>
            <a:pPr lvl="1"/>
            <a:r>
              <a:rPr lang="en-US">
                <a:cs typeface="Calibri"/>
              </a:rPr>
              <a:t>Finishing teams</a:t>
            </a:r>
          </a:p>
          <a:p>
            <a:pPr lvl="1"/>
            <a:r>
              <a:rPr lang="en-US">
                <a:cs typeface="Calibri"/>
              </a:rPr>
              <a:t>Friday Fall Forums – 9/16; 10/21; 11/18</a:t>
            </a:r>
          </a:p>
          <a:p>
            <a:r>
              <a:rPr lang="en-US">
                <a:cs typeface="Calibri"/>
              </a:rPr>
              <a:t>Spring 2023 – Roll out to the campus and Board of Trustees</a:t>
            </a:r>
          </a:p>
          <a:p>
            <a:r>
              <a:rPr lang="en-US">
                <a:cs typeface="Calibri"/>
              </a:rPr>
              <a:t>Summer 2023 – Submit the ISER</a:t>
            </a:r>
          </a:p>
          <a:p>
            <a:r>
              <a:rPr lang="en-US">
                <a:cs typeface="Calibri"/>
              </a:rPr>
              <a:t>Fall 2023 – Formative review by ACCJC Peer Team</a:t>
            </a:r>
          </a:p>
          <a:p>
            <a:r>
              <a:rPr lang="en-US">
                <a:cs typeface="Calibri"/>
              </a:rPr>
              <a:t>Spring 2024 – ACCJC Focused Site Visit</a:t>
            </a:r>
          </a:p>
          <a:p>
            <a:r>
              <a:rPr lang="en-US">
                <a:cs typeface="Calibri"/>
              </a:rPr>
              <a:t>Summer 2024 – Celebrate! 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Timeline">
            <a:extLst>
              <a:ext uri="{FF2B5EF4-FFF2-40B4-BE49-F238E27FC236}">
                <a16:creationId xmlns:a16="http://schemas.microsoft.com/office/drawing/2014/main" id="{A85B1552-A7D9-8CBD-0F95-A2E2C7A3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5" y="3253154"/>
            <a:ext cx="1652953" cy="16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2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4EBA6-B8C4-AC7A-8912-7B1A683B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145" y="467271"/>
            <a:ext cx="5684505" cy="1630492"/>
          </a:xfrm>
        </p:spPr>
        <p:txBody>
          <a:bodyPr anchor="b">
            <a:normAutofit/>
          </a:bodyPr>
          <a:lstStyle/>
          <a:p>
            <a:r>
              <a:rPr lang="en-US" sz="4800" dirty="0">
                <a:cs typeface="Calibri Light"/>
              </a:rPr>
              <a:t>Growth from the ISER process...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4" descr="A picture of a hand holding a bar chart with increasing numbers">
            <a:extLst>
              <a:ext uri="{FF2B5EF4-FFF2-40B4-BE49-F238E27FC236}">
                <a16:creationId xmlns:a16="http://schemas.microsoft.com/office/drawing/2014/main" id="{1A3CC4E9-ADAE-ED69-E2A9-2B8FE9573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70" y="1448957"/>
            <a:ext cx="3952579" cy="39525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3B5D-4656-626D-039A-8B001FFB3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263988"/>
            <a:ext cx="4158031" cy="36289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solidFill>
                  <a:schemeClr val="tx1">
                    <a:alpha val="80000"/>
                  </a:schemeClr>
                </a:solidFill>
                <a:cs typeface="Calibri"/>
              </a:rPr>
              <a:t>As the teams continue, we discover where there are </a:t>
            </a:r>
            <a:r>
              <a:rPr lang="en-US" sz="2400" b="1">
                <a:solidFill>
                  <a:schemeClr val="tx1">
                    <a:alpha val="80000"/>
                  </a:schemeClr>
                </a:solidFill>
                <a:highlight>
                  <a:srgbClr val="00FF00"/>
                </a:highlight>
                <a:cs typeface="Calibri"/>
              </a:rPr>
              <a:t>gaps </a:t>
            </a:r>
            <a:r>
              <a:rPr lang="en-US" sz="2400">
                <a:solidFill>
                  <a:schemeClr val="tx1">
                    <a:alpha val="80000"/>
                  </a:schemeClr>
                </a:solidFill>
                <a:cs typeface="Calibri"/>
              </a:rPr>
              <a:t>and make improvements to better serve students.</a:t>
            </a:r>
          </a:p>
          <a:p>
            <a:r>
              <a:rPr lang="en-US" sz="2400">
                <a:solidFill>
                  <a:schemeClr val="tx1">
                    <a:alpha val="80000"/>
                  </a:schemeClr>
                </a:solidFill>
                <a:cs typeface="Calibri"/>
              </a:rPr>
              <a:t>Be on the lookout for a </a:t>
            </a:r>
            <a:r>
              <a:rPr lang="en-US" sz="2400" b="1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  <a:cs typeface="Calibri"/>
              </a:rPr>
              <a:t>gap analysis</a:t>
            </a:r>
            <a:r>
              <a:rPr lang="en-US" sz="2400">
                <a:solidFill>
                  <a:schemeClr val="tx1">
                    <a:alpha val="80000"/>
                  </a:schemeClr>
                </a:solidFill>
                <a:cs typeface="Calibri"/>
              </a:rPr>
              <a:t> from Accreditation Steering this fall. </a:t>
            </a:r>
          </a:p>
          <a:p>
            <a:r>
              <a:rPr lang="en-US" sz="2400">
                <a:solidFill>
                  <a:schemeClr val="tx1">
                    <a:alpha val="80000"/>
                  </a:schemeClr>
                </a:solidFill>
                <a:cs typeface="Calibri"/>
              </a:rPr>
              <a:t>Gap themes will guide Mt. SAC in developing the </a:t>
            </a:r>
            <a:r>
              <a:rPr lang="en-US" sz="2400" b="1">
                <a:solidFill>
                  <a:schemeClr val="tx1">
                    <a:alpha val="80000"/>
                  </a:schemeClr>
                </a:solidFill>
                <a:highlight>
                  <a:srgbClr val="00FFFF"/>
                </a:highlight>
                <a:cs typeface="Calibri"/>
              </a:rPr>
              <a:t>QFE</a:t>
            </a:r>
            <a:r>
              <a:rPr lang="en-US" sz="2400" b="1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n-US" sz="2400">
                <a:solidFill>
                  <a:schemeClr val="tx1">
                    <a:alpha val="80000"/>
                  </a:schemeClr>
                </a:solidFill>
                <a:cs typeface="Calibri"/>
              </a:rPr>
              <a:t>for the ISER, which outlines targeted improvements.</a:t>
            </a: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62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C5BF9-8411-E0A3-2B8F-05CF7153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5" y="1295694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Friday Fall Forums: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E729A-5E60-706D-193E-D24F5BE6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958956"/>
            <a:ext cx="5320404" cy="2695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August: Advanced Training from ACCJC</a:t>
            </a:r>
          </a:p>
          <a:p>
            <a:r>
              <a:rPr lang="en-US" sz="1800">
                <a:cs typeface="Calibri"/>
              </a:rPr>
              <a:t>September: Finishing Teams</a:t>
            </a:r>
          </a:p>
          <a:p>
            <a:r>
              <a:rPr lang="en-US" sz="1800">
                <a:cs typeface="Calibri"/>
              </a:rPr>
              <a:t>October: Distance Education/RSI</a:t>
            </a:r>
          </a:p>
          <a:p>
            <a:r>
              <a:rPr lang="en-US" sz="1800">
                <a:cs typeface="Calibri"/>
              </a:rPr>
              <a:t>November: The ISS and Data Coaching</a:t>
            </a:r>
          </a:p>
        </p:txBody>
      </p:sp>
      <p:sp>
        <p:nvSpPr>
          <p:cNvPr id="49" name="Freeform: Shape 2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26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Picture with bow tied around a finder - reminder">
            <a:extLst>
              <a:ext uri="{FF2B5EF4-FFF2-40B4-BE49-F238E27FC236}">
                <a16:creationId xmlns:a16="http://schemas.microsoft.com/office/drawing/2014/main" id="{EB0FF504-1CD2-D1E8-E7BB-FA28E8F8B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86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251DD8-CCD0-10D7-5F79-774C007619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90646" y="316523"/>
            <a:ext cx="4736123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About the Core Team Members...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Sushi">
            <a:extLst>
              <a:ext uri="{FF2B5EF4-FFF2-40B4-BE49-F238E27FC236}">
                <a16:creationId xmlns:a16="http://schemas.microsoft.com/office/drawing/2014/main" id="{38E77636-6191-9703-4A30-AFCE877D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" y="1477108"/>
            <a:ext cx="1219200" cy="1219200"/>
          </a:xfrm>
          <a:prstGeom prst="rect">
            <a:avLst/>
          </a:prstGeom>
        </p:spPr>
      </p:pic>
      <p:sp>
        <p:nvSpPr>
          <p:cNvPr id="11" name="TextBox 10" descr="List of Food Core Team members like&#10;Samosa&#10;Laksa&#10;Sushi&#10;Carnitas&#10;Dim Sum&#10;Desert first">
            <a:extLst>
              <a:ext uri="{FF2B5EF4-FFF2-40B4-BE49-F238E27FC236}">
                <a16:creationId xmlns:a16="http://schemas.microsoft.com/office/drawing/2014/main" id="{CE719C89-0EF5-0AC4-BA4A-96C41A59885E}"/>
              </a:ext>
            </a:extLst>
          </p:cNvPr>
          <p:cNvSpPr txBox="1"/>
          <p:nvPr/>
        </p:nvSpPr>
        <p:spPr>
          <a:xfrm>
            <a:off x="767861" y="2883877"/>
            <a:ext cx="230944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Samosa</a:t>
            </a:r>
          </a:p>
          <a:p>
            <a:pPr algn="l"/>
            <a:r>
              <a:rPr lang="en-US" dirty="0">
                <a:cs typeface="Calibri"/>
              </a:rPr>
              <a:t>Laksa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Sushi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Carnitas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Dim Sum</a:t>
            </a:r>
          </a:p>
          <a:p>
            <a:r>
              <a:rPr lang="en-US" dirty="0">
                <a:ea typeface="Calibri"/>
                <a:cs typeface="Calibri"/>
              </a:rPr>
              <a:t>Desert first!</a:t>
            </a: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12" name="Picture 12" descr="Artistic pursuits">
            <a:extLst>
              <a:ext uri="{FF2B5EF4-FFF2-40B4-BE49-F238E27FC236}">
                <a16:creationId xmlns:a16="http://schemas.microsoft.com/office/drawing/2014/main" id="{8E6EA84B-D017-EF7B-8DFC-C280F2287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707" y="3481754"/>
            <a:ext cx="1219200" cy="121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F63272-BC27-F5F1-57F7-A2FF61C945FF}"/>
              </a:ext>
            </a:extLst>
          </p:cNvPr>
          <p:cNvSpPr txBox="1"/>
          <p:nvPr/>
        </p:nvSpPr>
        <p:spPr>
          <a:xfrm>
            <a:off x="2508737" y="4900246"/>
            <a:ext cx="186396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Singing</a:t>
            </a:r>
          </a:p>
          <a:p>
            <a:r>
              <a:rPr lang="en-US" dirty="0">
                <a:cs typeface="Calibri"/>
              </a:rPr>
              <a:t>Gardening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Reading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Hiking, camping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Traveling</a:t>
            </a:r>
          </a:p>
        </p:txBody>
      </p:sp>
      <p:pic>
        <p:nvPicPr>
          <p:cNvPr id="7" name="Picture 7" descr="Plane flying around the globe - travel">
            <a:extLst>
              <a:ext uri="{FF2B5EF4-FFF2-40B4-BE49-F238E27FC236}">
                <a16:creationId xmlns:a16="http://schemas.microsoft.com/office/drawing/2014/main" id="{9E77DD56-A757-4A94-2A2D-F55780E07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529862"/>
            <a:ext cx="1219200" cy="121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A76D85-86A1-940B-419C-3EFD51D43143}"/>
              </a:ext>
            </a:extLst>
          </p:cNvPr>
          <p:cNvSpPr txBox="1"/>
          <p:nvPr/>
        </p:nvSpPr>
        <p:spPr>
          <a:xfrm>
            <a:off x="4724400" y="2965718"/>
            <a:ext cx="201637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Laos</a:t>
            </a:r>
          </a:p>
          <a:p>
            <a:r>
              <a:rPr lang="en-US">
                <a:cs typeface="Calibri"/>
              </a:rPr>
              <a:t>Hawaii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Whiskeytown Lake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Japan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Museums</a:t>
            </a:r>
          </a:p>
          <a:p>
            <a:r>
              <a:rPr lang="en-US">
                <a:ea typeface="Calibri"/>
                <a:cs typeface="Calibri"/>
              </a:rPr>
              <a:t>Anywhere!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2" name="Picture 2" descr="tattoo">
            <a:extLst>
              <a:ext uri="{FF2B5EF4-FFF2-40B4-BE49-F238E27FC236}">
                <a16:creationId xmlns:a16="http://schemas.microsoft.com/office/drawing/2014/main" id="{B906485E-3ADC-D0E3-40F8-CA7BA021A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630" y="4402882"/>
            <a:ext cx="1219200" cy="121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4818B6-9CAA-9510-A0D3-DA0C12A9D057}"/>
              </a:ext>
            </a:extLst>
          </p:cNvPr>
          <p:cNvSpPr txBox="1"/>
          <p:nvPr/>
        </p:nvSpPr>
        <p:spPr>
          <a:xfrm>
            <a:off x="6845024" y="5630150"/>
            <a:ext cx="16412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6</a:t>
            </a:r>
          </a:p>
        </p:txBody>
      </p:sp>
      <p:pic>
        <p:nvPicPr>
          <p:cNvPr id="4" name="Picture 4" descr="Certificate">
            <a:extLst>
              <a:ext uri="{FF2B5EF4-FFF2-40B4-BE49-F238E27FC236}">
                <a16:creationId xmlns:a16="http://schemas.microsoft.com/office/drawing/2014/main" id="{83F3D605-8EEC-EAA8-029D-5235DBBAB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2308" y="1477108"/>
            <a:ext cx="1219200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BD5FD0-2917-794F-E352-1EF3838291BD}"/>
              </a:ext>
            </a:extLst>
          </p:cNvPr>
          <p:cNvSpPr txBox="1"/>
          <p:nvPr/>
        </p:nvSpPr>
        <p:spPr>
          <a:xfrm>
            <a:off x="8751902" y="2790911"/>
            <a:ext cx="2986085" cy="37010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Calibri"/>
                <a:cs typeface="Calibri"/>
              </a:rPr>
              <a:t>Psychology</a:t>
            </a:r>
          </a:p>
          <a:p>
            <a:r>
              <a:rPr lang="en-US" sz="1600">
                <a:ea typeface="Calibri"/>
                <a:cs typeface="Calibri"/>
              </a:rPr>
              <a:t>Education Administration</a:t>
            </a:r>
          </a:p>
          <a:p>
            <a:r>
              <a:rPr lang="en-US" sz="1600">
                <a:ea typeface="Calibri"/>
                <a:cs typeface="Calibri"/>
              </a:rPr>
              <a:t>Single Subject Biology Credential</a:t>
            </a:r>
          </a:p>
          <a:p>
            <a:r>
              <a:rPr lang="en-US" sz="1600">
                <a:ea typeface="Arial"/>
                <a:cs typeface="Arial"/>
              </a:rPr>
              <a:t>CLAD </a:t>
            </a:r>
            <a:r>
              <a:rPr lang="en-US" sz="1600" i="0">
                <a:ea typeface="Arial"/>
                <a:cs typeface="Arial"/>
              </a:rPr>
              <a:t>Certificate</a:t>
            </a:r>
          </a:p>
          <a:p>
            <a:r>
              <a:rPr lang="en-US" sz="1600" i="0">
                <a:ea typeface="Arial"/>
                <a:cs typeface="Arial"/>
              </a:rPr>
              <a:t>Certificate in Accreditation</a:t>
            </a:r>
          </a:p>
          <a:p>
            <a:r>
              <a:rPr lang="en-US" sz="1600">
                <a:cs typeface="Arial"/>
              </a:rPr>
              <a:t>Child Development</a:t>
            </a:r>
            <a:endParaRPr lang="en-US" sz="1600">
              <a:cs typeface="Calibri" panose="020F0502020204030204"/>
            </a:endParaRPr>
          </a:p>
          <a:p>
            <a:r>
              <a:rPr lang="en-US" sz="1600">
                <a:cs typeface="Arial"/>
              </a:rPr>
              <a:t>Speech Pathology</a:t>
            </a:r>
            <a:endParaRPr lang="en-US" sz="1600">
              <a:cs typeface="Calibri"/>
            </a:endParaRPr>
          </a:p>
          <a:p>
            <a:r>
              <a:rPr lang="en-US" sz="1600">
                <a:cs typeface="Arial"/>
              </a:rPr>
              <a:t>History</a:t>
            </a:r>
            <a:endParaRPr lang="en-US" sz="1600">
              <a:ea typeface="Calibri"/>
              <a:cs typeface="Arial"/>
            </a:endParaRPr>
          </a:p>
          <a:p>
            <a:r>
              <a:rPr lang="en-US" sz="1600">
                <a:cs typeface="Arial"/>
              </a:rPr>
              <a:t>EMT certificate</a:t>
            </a:r>
            <a:endParaRPr lang="en-US" sz="1600">
              <a:cs typeface="Calibri" panose="020F0502020204030204"/>
            </a:endParaRPr>
          </a:p>
          <a:p>
            <a:r>
              <a:rPr lang="en-US" sz="1600">
                <a:cs typeface="Arial"/>
              </a:rPr>
              <a:t>Law, English Literature</a:t>
            </a:r>
            <a:endParaRPr lang="en-US" sz="1600">
              <a:ea typeface="Calibri"/>
              <a:cs typeface="Arial"/>
            </a:endParaRPr>
          </a:p>
          <a:p>
            <a:r>
              <a:rPr lang="en-US" sz="1600">
                <a:cs typeface="Arial"/>
              </a:rPr>
              <a:t>Applied Math, Pure Math</a:t>
            </a:r>
            <a:endParaRPr lang="en-US" sz="1600">
              <a:ea typeface="Calibri"/>
              <a:cs typeface="Arial"/>
            </a:endParaRPr>
          </a:p>
          <a:p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Physics</a:t>
            </a:r>
          </a:p>
          <a:p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Computer Science</a:t>
            </a:r>
          </a:p>
          <a:p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Social Research Methodology</a:t>
            </a:r>
          </a:p>
          <a:p>
            <a:endParaRPr lang="en-US" sz="1050">
              <a:solidFill>
                <a:srgbClr val="5F636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417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9777-F6ED-14A8-526F-A525C26C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so much for your attention!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998F-8A8A-0CE9-AB35-3D8EDC73BF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836325"/>
            <a:ext cx="5501834" cy="3217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For more information, please go to the </a:t>
            </a:r>
            <a:r>
              <a:rPr lang="en-US" sz="2200">
                <a:solidFill>
                  <a:schemeClr val="bg1"/>
                </a:solidFill>
                <a:hlinkClick r:id="rId2"/>
              </a:rPr>
              <a:t>Accreditation webpage</a:t>
            </a:r>
          </a:p>
          <a:p>
            <a:r>
              <a:rPr lang="en-US" sz="2200">
                <a:solidFill>
                  <a:schemeClr val="bg1"/>
                </a:solidFill>
              </a:rPr>
              <a:t>Link: </a:t>
            </a:r>
            <a:r>
              <a:rPr lang="en-US" sz="2200">
                <a:solidFill>
                  <a:schemeClr val="bg1"/>
                </a:solidFill>
                <a:hlinkClick r:id="rId2"/>
              </a:rPr>
              <a:t>https://www.mtsac.edu/accreditation/college_accreditation/2024/index.html</a:t>
            </a:r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4" name="Picture 4" descr="Qr code&#10;">
            <a:extLst>
              <a:ext uri="{FF2B5EF4-FFF2-40B4-BE49-F238E27FC236}">
                <a16:creationId xmlns:a16="http://schemas.microsoft.com/office/drawing/2014/main" id="{5CCDB8E0-7082-8EA6-DC60-2870C921B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938" y="3540838"/>
            <a:ext cx="2743200" cy="27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2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457D2E6-B724-227B-4673-3C30D615A1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0371" y="181707"/>
            <a:ext cx="1916722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TRUE!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Icon for certification">
            <a:extLst>
              <a:ext uri="{FF2B5EF4-FFF2-40B4-BE49-F238E27FC236}">
                <a16:creationId xmlns:a16="http://schemas.microsoft.com/office/drawing/2014/main" id="{1DE63CFC-40A7-294A-A680-7B2D2C43E7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7" y="1564368"/>
            <a:ext cx="121920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BF7377-262C-247C-081E-3AB0A05FA265}"/>
              </a:ext>
            </a:extLst>
          </p:cNvPr>
          <p:cNvSpPr txBox="1"/>
          <p:nvPr/>
        </p:nvSpPr>
        <p:spPr>
          <a:xfrm>
            <a:off x="457199" y="3047999"/>
            <a:ext cx="216876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Number of college accreditation processes happening at Mt. SAC at this time: </a:t>
            </a:r>
            <a:r>
              <a:rPr lang="en-US" b="1">
                <a:highlight>
                  <a:srgbClr val="FFFF00"/>
                </a:highlight>
                <a:ea typeface="+mn-lt"/>
                <a:cs typeface="+mn-lt"/>
              </a:rPr>
              <a:t>18</a:t>
            </a:r>
            <a:endParaRPr lang="en-US" b="1">
              <a:highlight>
                <a:srgbClr val="FFFF00"/>
              </a:highlight>
            </a:endParaRPr>
          </a:p>
        </p:txBody>
      </p:sp>
      <p:pic>
        <p:nvPicPr>
          <p:cNvPr id="3" name="Picture 3" descr="Crowd icon">
            <a:extLst>
              <a:ext uri="{FF2B5EF4-FFF2-40B4-BE49-F238E27FC236}">
                <a16:creationId xmlns:a16="http://schemas.microsoft.com/office/drawing/2014/main" id="{B7417300-E166-B63C-7D3C-02FBF763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54" y="3393499"/>
            <a:ext cx="1219200" cy="121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AC02A9-E912-7ECE-FBE7-1596B750FD6D}"/>
              </a:ext>
            </a:extLst>
          </p:cNvPr>
          <p:cNvSpPr txBox="1"/>
          <p:nvPr/>
        </p:nvSpPr>
        <p:spPr>
          <a:xfrm>
            <a:off x="3329354" y="5052647"/>
            <a:ext cx="166467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highlight>
                  <a:srgbClr val="00FFFF"/>
                </a:highlight>
                <a:ea typeface="+mn-lt"/>
                <a:cs typeface="+mn-lt"/>
              </a:rPr>
              <a:t>111</a:t>
            </a:r>
            <a:r>
              <a:rPr lang="en-US">
                <a:ea typeface="+mn-lt"/>
                <a:cs typeface="+mn-lt"/>
              </a:rPr>
              <a:t> weavers participated in the weaving team process.</a:t>
            </a:r>
            <a:endParaRPr lang="en-US"/>
          </a:p>
        </p:txBody>
      </p:sp>
      <p:pic>
        <p:nvPicPr>
          <p:cNvPr id="6" name="Picture 4" descr="Weaving Our Story accreditation 2024 logo">
            <a:extLst>
              <a:ext uri="{FF2B5EF4-FFF2-40B4-BE49-F238E27FC236}">
                <a16:creationId xmlns:a16="http://schemas.microsoft.com/office/drawing/2014/main" id="{1CAA324A-92F8-5772-21E2-BD5D727008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" r="1194"/>
          <a:stretch/>
        </p:blipFill>
        <p:spPr>
          <a:xfrm>
            <a:off x="5505270" y="1424007"/>
            <a:ext cx="1610638" cy="1635718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E0140D-CAE4-8009-AA11-255A1069FC18}"/>
              </a:ext>
            </a:extLst>
          </p:cNvPr>
          <p:cNvSpPr txBox="1"/>
          <p:nvPr/>
        </p:nvSpPr>
        <p:spPr>
          <a:xfrm>
            <a:off x="5603630" y="3188676"/>
            <a:ext cx="16763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Calibri"/>
                <a:ea typeface="Calibri"/>
                <a:cs typeface="Calibri"/>
              </a:rPr>
              <a:t>There were </a:t>
            </a:r>
            <a:r>
              <a:rPr lang="en-US" b="1">
                <a:highlight>
                  <a:srgbClr val="00FF00"/>
                </a:highlight>
                <a:latin typeface="Calibri"/>
                <a:ea typeface="Calibri"/>
                <a:cs typeface="Calibri"/>
              </a:rPr>
              <a:t>17</a:t>
            </a:r>
            <a:r>
              <a:rPr lang="en-US">
                <a:latin typeface="Calibri"/>
                <a:ea typeface="Calibri"/>
                <a:cs typeface="Calibri"/>
              </a:rPr>
              <a:t> weaving teams in the spring 2022 semester.</a:t>
            </a:r>
            <a:endParaRPr lang="en-US"/>
          </a:p>
        </p:txBody>
      </p:sp>
      <p:pic>
        <p:nvPicPr>
          <p:cNvPr id="10" name="Picture 10" descr="Checklist icon">
            <a:extLst>
              <a:ext uri="{FF2B5EF4-FFF2-40B4-BE49-F238E27FC236}">
                <a16:creationId xmlns:a16="http://schemas.microsoft.com/office/drawing/2014/main" id="{D9C2012B-E213-5647-50FA-CC0D430E5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092" y="3915508"/>
            <a:ext cx="1219200" cy="121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4A93E2-9E65-9444-977F-EBC1FBA648CC}"/>
              </a:ext>
            </a:extLst>
          </p:cNvPr>
          <p:cNvSpPr txBox="1"/>
          <p:nvPr/>
        </p:nvSpPr>
        <p:spPr>
          <a:xfrm>
            <a:off x="7385537" y="5345722"/>
            <a:ext cx="29659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Calibri"/>
              </a:rPr>
              <a:t>The College will give evidence on </a:t>
            </a:r>
            <a:r>
              <a:rPr lang="en-US" b="1">
                <a:highlight>
                  <a:srgbClr val="FFFF00"/>
                </a:highlight>
                <a:latin typeface="Calibri"/>
              </a:rPr>
              <a:t>14 standards and 121 sub-standards</a:t>
            </a:r>
            <a:r>
              <a:rPr lang="en-US">
                <a:latin typeface="Calibri"/>
              </a:rPr>
              <a:t> in the Institutional Self-Evaluation Report (ISER). </a:t>
            </a:r>
            <a:endParaRPr lang="en-US"/>
          </a:p>
        </p:txBody>
      </p:sp>
      <p:pic>
        <p:nvPicPr>
          <p:cNvPr id="4" name="Picture 4" descr="Happy face with green check mark, sad face with red x">
            <a:extLst>
              <a:ext uri="{FF2B5EF4-FFF2-40B4-BE49-F238E27FC236}">
                <a16:creationId xmlns:a16="http://schemas.microsoft.com/office/drawing/2014/main" id="{3B09221F-6F08-E0C2-7EDB-C64F67C88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2931" y="1665777"/>
            <a:ext cx="1228725" cy="1228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99493F-7C19-F7FC-57CB-97238183DE85}"/>
              </a:ext>
            </a:extLst>
          </p:cNvPr>
          <p:cNvSpPr txBox="1"/>
          <p:nvPr/>
        </p:nvSpPr>
        <p:spPr>
          <a:xfrm>
            <a:off x="10064262" y="3376245"/>
            <a:ext cx="194016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Compliance with </a:t>
            </a:r>
            <a:r>
              <a:rPr lang="en-US" b="1">
                <a:highlight>
                  <a:srgbClr val="00FFFF"/>
                </a:highlight>
                <a:ea typeface="+mn-lt"/>
                <a:cs typeface="+mn-lt"/>
              </a:rPr>
              <a:t>21 Eligibility Requirements</a:t>
            </a:r>
            <a:r>
              <a:rPr lang="en-US">
                <a:ea typeface="+mn-lt"/>
                <a:cs typeface="+mn-lt"/>
              </a:rPr>
              <a:t> (ERs) will be demonstrated.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2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+mn-lt"/>
              </a:rPr>
              <a:t>What is Accreditation ?</a:t>
            </a:r>
          </a:p>
        </p:txBody>
      </p: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Quality Assurance Roles on the Project - PM T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270" y="2775079"/>
            <a:ext cx="5157030" cy="25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48300" y="2419373"/>
            <a:ext cx="6505575" cy="40861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r>
              <a:rPr lang="en-US" dirty="0">
                <a:latin typeface="Calibri" panose="020F0502020204030204"/>
              </a:rPr>
              <a:t>Accreditation is a practice of </a:t>
            </a:r>
            <a:r>
              <a:rPr lang="en-US" b="1" dirty="0">
                <a:latin typeface="Calibri" panose="020F0502020204030204"/>
              </a:rPr>
              <a:t>academic quality control</a:t>
            </a:r>
            <a:endParaRPr lang="en-US" b="1" dirty="0">
              <a:latin typeface="Calibri" panose="020F0502020204030204"/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/>
              </a:rPr>
              <a:t>Promotes institutional excellence through application of standards</a:t>
            </a:r>
            <a:endParaRPr lang="en-US" dirty="0">
              <a:latin typeface="Calibri" panose="020F0502020204030204"/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/>
              </a:rPr>
              <a:t>Advances meaningful and effective student learning and achievement</a:t>
            </a:r>
            <a:endParaRPr lang="en-US" dirty="0">
              <a:latin typeface="Calibri" panose="020F0502020204030204"/>
              <a:cs typeface="Calibri"/>
            </a:endParaRPr>
          </a:p>
          <a:p>
            <a:pPr marL="457200" lvl="1" indent="-457200"/>
            <a:r>
              <a:rPr lang="en-US" dirty="0">
                <a:latin typeface="Calibri" panose="020F0502020204030204"/>
              </a:rPr>
              <a:t>Provides assurance to students, the general public, &amp; others about the quality of educational offerings</a:t>
            </a:r>
            <a:endParaRPr lang="en-US" dirty="0">
              <a:latin typeface="Calibri" panose="020F0502020204030204"/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/>
              </a:rPr>
              <a:t>Completed through peer review</a:t>
            </a:r>
            <a:endParaRPr lang="en-US" dirty="0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68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17" y="206214"/>
            <a:ext cx="6911438" cy="5969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+mn-lt"/>
              </a:rPr>
              <a:t>Why Bother?</a:t>
            </a:r>
          </a:p>
        </p:txBody>
      </p:sp>
      <p:pic>
        <p:nvPicPr>
          <p:cNvPr id="6" name="Picture 5" descr="Black Bear sleeping on a tree branch&#10;"/>
          <p:cNvPicPr>
            <a:picLocks noChangeAspect="1"/>
          </p:cNvPicPr>
          <p:nvPr/>
        </p:nvPicPr>
        <p:blipFill rotWithShape="1">
          <a:blip r:embed="rId3"/>
          <a:srcRect t="11434"/>
          <a:stretch/>
        </p:blipFill>
        <p:spPr>
          <a:xfrm>
            <a:off x="7569420" y="206214"/>
            <a:ext cx="4311307" cy="2976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7426" y="1583603"/>
            <a:ext cx="6676619" cy="255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98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>
                <a:solidFill>
                  <a:prstClr val="black"/>
                </a:solidFill>
                <a:latin typeface="Calibri" panose="020F0502020204030204"/>
              </a:rPr>
              <a:t>Access to Federal Student Aid</a:t>
            </a:r>
          </a:p>
          <a:p>
            <a:pPr lvl="1" indent="-457200">
              <a:lnSpc>
                <a:spcPct val="98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>
                <a:solidFill>
                  <a:prstClr val="black"/>
                </a:solidFill>
                <a:latin typeface="Calibri" panose="020F0502020204030204"/>
              </a:rPr>
              <a:t>Assure quality to the public and students</a:t>
            </a:r>
          </a:p>
          <a:p>
            <a:pPr lvl="1" indent="-457200">
              <a:lnSpc>
                <a:spcPct val="98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>
                <a:solidFill>
                  <a:prstClr val="black"/>
                </a:solidFill>
                <a:latin typeface="Calibri" panose="020F0502020204030204"/>
              </a:rPr>
              <a:t>Credibility for degrees and credentials (transfer &amp; employment)</a:t>
            </a: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DB9C4-D1CC-450A-AA39-2B4C2FA46F6C}"/>
              </a:ext>
            </a:extLst>
          </p:cNvPr>
          <p:cNvSpPr/>
          <p:nvPr/>
        </p:nvSpPr>
        <p:spPr>
          <a:xfrm>
            <a:off x="687426" y="4262325"/>
            <a:ext cx="9847330" cy="202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98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>
                <a:solidFill>
                  <a:prstClr val="black"/>
                </a:solidFill>
                <a:latin typeface="Calibri" panose="020F0502020204030204"/>
              </a:rPr>
              <a:t>Stimulates institutional innovation and improvement</a:t>
            </a:r>
          </a:p>
          <a:p>
            <a:pPr lvl="1" indent="-457200">
              <a:lnSpc>
                <a:spcPct val="98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>
                <a:solidFill>
                  <a:prstClr val="black"/>
                </a:solidFill>
                <a:latin typeface="Calibri" panose="020F0502020204030204"/>
              </a:rPr>
              <a:t>Provides assurance to students, the public, and other institutions that you are achieving your mission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8684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B35326B-0582-4FF4-AF61-646C6E8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84" y="1087424"/>
            <a:ext cx="11311128" cy="64008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Four Interconnected Standards of Institutional Practice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7034" y="1788537"/>
            <a:ext cx="3223022" cy="50004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7133" y="2728173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Mission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6232" y="3839242"/>
            <a:ext cx="2470245" cy="97535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/>
              <a:t>Assuring Academic Quality &amp; Institutional Effectiveness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211" y="4950307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 Institutional Integrity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8255" y="1835966"/>
            <a:ext cx="2741993" cy="49633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II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56481" y="2711203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Instructional Programs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56481" y="3877635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Library &amp; Learning Support Services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456481" y="5044068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Student Support Services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03945" y="1854510"/>
            <a:ext cx="2746751" cy="49448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III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103" y="2729211"/>
            <a:ext cx="2438400" cy="74319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Human Resources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97103" y="4420011"/>
            <a:ext cx="2438400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Technology Resources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97103" y="5262624"/>
            <a:ext cx="2438400" cy="7254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Financial Resources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97103" y="3583493"/>
            <a:ext cx="2438400" cy="7254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Physical Resources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50697" y="1823040"/>
            <a:ext cx="2963974" cy="49659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IV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25994" y="2619063"/>
            <a:ext cx="2354252" cy="89297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Decision-Making Roles &amp; Processes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946970" y="3601493"/>
            <a:ext cx="2484468" cy="7254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Chief Executive Officer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941845" y="4438011"/>
            <a:ext cx="2438400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Governing Board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900901" y="5280624"/>
            <a:ext cx="2530536" cy="7254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Multi-College Districts</a:t>
            </a:r>
          </a:p>
        </p:txBody>
      </p:sp>
    </p:spTree>
    <p:extLst>
      <p:ext uri="{BB962C8B-B14F-4D97-AF65-F5344CB8AC3E}">
        <p14:creationId xmlns:p14="http://schemas.microsoft.com/office/powerpoint/2010/main" val="285639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2541" y="993514"/>
            <a:ext cx="11003531" cy="693327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latin typeface="+mn-lt"/>
              </a:rPr>
              <a:t>Ongoing Day to Day Work of the College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74468"/>
              </p:ext>
            </p:extLst>
          </p:nvPr>
        </p:nvGraphicFramePr>
        <p:xfrm>
          <a:off x="1290415" y="1603327"/>
          <a:ext cx="925608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53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1:  Institutional Mission &amp; Effectiveness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</a:t>
                      </a:r>
                      <a:r>
                        <a:rPr lang="en-US" sz="2000" b="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PIE Process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mission statement for planning &amp; decision-making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Classified Senate</a:t>
                      </a:r>
                      <a:endParaRPr lang="en-US" sz="2000" b="0" baseline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sz="2000" b="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Committees (IEC, PAC)</a:t>
                      </a:r>
                      <a:endParaRPr lang="en-US" sz="20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II:  Student Learning Programs &amp; Services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Teaching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Assessing</a:t>
                      </a:r>
                      <a:r>
                        <a:rPr lang="en-US" sz="2000" b="0" kern="120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&amp; evaluating SLOs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Curriculum design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Counseling &amp; information literacy</a:t>
                      </a:r>
                      <a:r>
                        <a:rPr lang="en-US" sz="2000" b="0" kern="120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support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 kern="120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Support Services</a:t>
                      </a:r>
                      <a:endParaRPr lang="en-US" sz="2000" b="0" kern="120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3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III:  Resources</a:t>
                      </a:r>
                      <a:endParaRPr lang="en-US" sz="2000" b="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971550" marR="0" lvl="1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Hiring committees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Facilities Advisory Committee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ITAC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Professional development committees</a:t>
                      </a:r>
                    </a:p>
                    <a:p>
                      <a:pPr marL="971550" marR="0" lvl="1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Budget Committee</a:t>
                      </a:r>
                    </a:p>
                    <a:p>
                      <a:pPr marL="971550" marR="0" lvl="1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President’s Advisory Council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IV:  Leadership &amp; Governance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Committee work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Classified Senate</a:t>
                      </a:r>
                    </a:p>
                    <a:p>
                      <a:pPr marL="971550" lvl="1" indent="-514350">
                        <a:buFont typeface="Arial" pitchFamily="34" charset="0"/>
                        <a:buChar char="•"/>
                      </a:pPr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CSEA</a:t>
                      </a:r>
                    </a:p>
                    <a:p>
                      <a:pPr marL="971550" marR="0" lvl="1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Academic Mutual Agreement Council</a:t>
                      </a:r>
                    </a:p>
                    <a:p>
                      <a:pPr marL="971550" marR="0" lvl="1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President’s Advisory Council</a:t>
                      </a:r>
                      <a:endParaRPr lang="en-US" sz="2000" baseline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77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fferent coloured question marks">
            <a:extLst>
              <a:ext uri="{FF2B5EF4-FFF2-40B4-BE49-F238E27FC236}">
                <a16:creationId xmlns:a16="http://schemas.microsoft.com/office/drawing/2014/main" id="{0A01FE85-3D1E-CD7A-2BAB-DD92B8795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8" r="10908" b="-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99F88-9F6F-51C4-0A9A-4E222F856A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36410" y="275481"/>
            <a:ext cx="4115265" cy="46379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Which standard most closely aligns with your everyday work at Mt. SAC?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a. Standard I – Institutional Mission and Effectiveness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b. Standard II – Student Learning Programs &amp;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c. Standard III --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d. Standard IV – Leadership &amp; Governance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e. More than 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5" name="Picture 5" descr="Qr code&#10;">
            <a:extLst>
              <a:ext uri="{FF2B5EF4-FFF2-40B4-BE49-F238E27FC236}">
                <a16:creationId xmlns:a16="http://schemas.microsoft.com/office/drawing/2014/main" id="{24CB5D57-742D-BCF0-EB2C-39775F432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743" y="4914899"/>
            <a:ext cx="1817915" cy="18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7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CABC8-CC3B-6230-6C08-E3C887C3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330" y="-1652"/>
            <a:ext cx="4957674" cy="1454646"/>
          </a:xfrm>
        </p:spPr>
        <p:txBody>
          <a:bodyPr anchor="b">
            <a:normAutofit/>
          </a:bodyPr>
          <a:lstStyle/>
          <a:p>
            <a:r>
              <a:rPr lang="en-US" sz="5600" dirty="0">
                <a:cs typeface="Calibri Light"/>
              </a:rPr>
              <a:t>Did you know...</a:t>
            </a:r>
            <a:endParaRPr lang="en-US" sz="5600" dirty="0"/>
          </a:p>
        </p:txBody>
      </p:sp>
      <p:sp>
        <p:nvSpPr>
          <p:cNvPr id="34" name="Oval 1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0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2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4" descr="ruler, compass and protractor">
            <a:extLst>
              <a:ext uri="{FF2B5EF4-FFF2-40B4-BE49-F238E27FC236}">
                <a16:creationId xmlns:a16="http://schemas.microsoft.com/office/drawing/2014/main" id="{5C94C922-1E96-74D2-0171-6C8EA3DD2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70" y="1448957"/>
            <a:ext cx="3952579" cy="39525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942C-BDCA-0968-3F0D-71A2E4D67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334326"/>
            <a:ext cx="4615231" cy="3558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>
                    <a:alpha val="80000"/>
                  </a:schemeClr>
                </a:solidFill>
                <a:cs typeface="Calibri"/>
              </a:rPr>
              <a:t>The college has </a:t>
            </a:r>
            <a:r>
              <a:rPr lang="en-US" b="1">
                <a:solidFill>
                  <a:schemeClr val="tx1">
                    <a:alpha val="80000"/>
                  </a:schemeClr>
                </a:solidFill>
                <a:cs typeface="Calibri"/>
              </a:rPr>
              <a:t>institution-set standards</a:t>
            </a:r>
            <a:r>
              <a:rPr lang="en-US">
                <a:solidFill>
                  <a:schemeClr val="tx1">
                    <a:alpha val="80000"/>
                  </a:schemeClr>
                </a:solidFill>
                <a:cs typeface="Calibri"/>
              </a:rPr>
              <a:t> (ISS) as well as stretch goals to see how well we are serving our students. </a:t>
            </a:r>
          </a:p>
          <a:p>
            <a:r>
              <a:rPr lang="en-US">
                <a:solidFill>
                  <a:schemeClr val="tx1">
                    <a:alpha val="80000"/>
                  </a:schemeClr>
                </a:solidFill>
                <a:cs typeface="Calibri"/>
              </a:rPr>
              <a:t>The ISS gives us data that tells us what we are doing well and where we need to grow.</a:t>
            </a:r>
          </a:p>
        </p:txBody>
      </p:sp>
      <p:sp>
        <p:nvSpPr>
          <p:cNvPr id="3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8" name="Straight Connector 2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926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Microsoft Office PowerPoint</Application>
  <PresentationFormat>Widescreen</PresentationFormat>
  <Paragraphs>231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Welcome to Fall 2022</vt:lpstr>
      <vt:lpstr>TRUE or FALSE:  Accreditation affects my daily work. </vt:lpstr>
      <vt:lpstr>TRUE!</vt:lpstr>
      <vt:lpstr>What is Accreditation ?</vt:lpstr>
      <vt:lpstr>Why Bother?</vt:lpstr>
      <vt:lpstr>Four Interconnected Standards of Institutional Practice</vt:lpstr>
      <vt:lpstr>Ongoing Day to Day Work of the College</vt:lpstr>
      <vt:lpstr>Which standard most closely aligns with your everyday work at Mt. SAC?  a. Standard I – Institutional Mission and Effectiveness b. Standard II – Student Learning Programs &amp; Services c. Standard III -- Resources d. Standard IV – Leadership &amp; Governance e. More than one  </vt:lpstr>
      <vt:lpstr>Did you know...</vt:lpstr>
      <vt:lpstr>The ISS (institution set standards) cover metrics such as: the annual course success rate  the number of associate degrees  the number of certificates awarded the number of students who transfer</vt:lpstr>
      <vt:lpstr>The Essential Questions of Accreditation are:</vt:lpstr>
      <vt:lpstr>How many Tattoos do you have?  </vt:lpstr>
      <vt:lpstr>Writing the Institutional Self-Evaluation Report (ISER)  is how we answer the essential questions.  This is our story!  In this cycle, we have created a five-part process! </vt:lpstr>
      <vt:lpstr>Preparation was part 1... Logo design Contest for the theme/tagline Initial drafts prepared Process outlined and timeline created  Fall 2021  </vt:lpstr>
      <vt:lpstr>Weaving Teams</vt:lpstr>
      <vt:lpstr>Resource/Review Teams</vt:lpstr>
      <vt:lpstr>What is your area of expertise?     </vt:lpstr>
      <vt:lpstr>Finishing Teams</vt:lpstr>
      <vt:lpstr>Why get involved?</vt:lpstr>
      <vt:lpstr>Campus-wide roll out</vt:lpstr>
      <vt:lpstr>Overall Timeline</vt:lpstr>
      <vt:lpstr>Growth from the ISER process...</vt:lpstr>
      <vt:lpstr>Friday Fall Forums:</vt:lpstr>
      <vt:lpstr>About the Core Team Members...</vt:lpstr>
      <vt:lpstr>Thank you so much for your attention!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Mai, Uyen</dc:creator>
  <cp:lastModifiedBy>Maldonado-Greenlee, Lianne</cp:lastModifiedBy>
  <cp:revision>1</cp:revision>
  <dcterms:created xsi:type="dcterms:W3CDTF">2017-04-26T23:53:16Z</dcterms:created>
  <dcterms:modified xsi:type="dcterms:W3CDTF">2022-08-16T18:19:54Z</dcterms:modified>
</cp:coreProperties>
</file>